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654" r:id="rId2"/>
    <p:sldId id="919" r:id="rId3"/>
    <p:sldId id="912" r:id="rId4"/>
    <p:sldId id="914" r:id="rId5"/>
    <p:sldId id="920" r:id="rId6"/>
    <p:sldId id="915" r:id="rId7"/>
    <p:sldId id="916" r:id="rId8"/>
    <p:sldId id="921" r:id="rId9"/>
    <p:sldId id="917" r:id="rId10"/>
    <p:sldId id="711" r:id="rId11"/>
    <p:sldId id="918"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CC24055-6CD7-4B31-BA9B-3B48E3E825F6}">
          <p14:sldIdLst>
            <p14:sldId id="654"/>
            <p14:sldId id="919"/>
            <p14:sldId id="912"/>
            <p14:sldId id="914"/>
            <p14:sldId id="920"/>
            <p14:sldId id="915"/>
            <p14:sldId id="916"/>
            <p14:sldId id="921"/>
            <p14:sldId id="917"/>
          </p14:sldIdLst>
        </p14:section>
        <p14:section name="Untitled Section" id="{A0A44E17-CEBF-48DE-A606-B2753C8CC906}">
          <p14:sldIdLst>
            <p14:sldId id="711"/>
            <p14:sldId id="918"/>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rato Tlhako" initials="LT" lastIdx="1" clrIdx="0">
    <p:extLst>
      <p:ext uri="{19B8F6BF-5375-455C-9EA6-DF929625EA0E}">
        <p15:presenceInfo xmlns:p15="http://schemas.microsoft.com/office/powerpoint/2012/main" userId="8e4dc19ab563141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B414"/>
    <a:srgbClr val="CB1B4A"/>
    <a:srgbClr val="282F39"/>
    <a:srgbClr val="C2C923"/>
    <a:srgbClr val="007A7D"/>
    <a:srgbClr val="074D67"/>
    <a:srgbClr val="42AF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335" autoAdjust="0"/>
    <p:restoredTop sz="94669" autoAdjust="0"/>
  </p:normalViewPr>
  <p:slideViewPr>
    <p:cSldViewPr snapToGrid="0">
      <p:cViewPr>
        <p:scale>
          <a:sx n="75" d="100"/>
          <a:sy n="75" d="100"/>
        </p:scale>
        <p:origin x="522" y="126"/>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5-26T18:34:55.691" idx="1">
    <p:pos x="6428" y="1557"/>
    <p:text>https://www.dailymaverick.co.za/article/2021-03-24-no-country-for-poor-people-south-african-government-must-act-on-its-motto-of-saving-lives-and-protecting-livelihoods/</p:text>
    <p:extLst>
      <p:ext uri="{C676402C-5697-4E1C-873F-D02D1690AC5C}">
        <p15:threadingInfo xmlns:p15="http://schemas.microsoft.com/office/powerpoint/2012/main" timeZoneBias="-12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A0BF8-6686-4F02-AB36-9614142B36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3B406FE-1165-421C-8D35-96F0CFEA6D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A7B22AA-13F6-430C-B5C3-3ED6A1325F28}"/>
              </a:ext>
            </a:extLst>
          </p:cNvPr>
          <p:cNvSpPr>
            <a:spLocks noGrp="1"/>
          </p:cNvSpPr>
          <p:nvPr>
            <p:ph type="dt" sz="half" idx="10"/>
          </p:nvPr>
        </p:nvSpPr>
        <p:spPr/>
        <p:txBody>
          <a:bodyPr/>
          <a:lstStyle/>
          <a:p>
            <a:fld id="{1661375A-C223-44C8-917C-F7C3A1BCD50F}" type="datetimeFigureOut">
              <a:rPr lang="en-GB" smtClean="0"/>
              <a:t>27/05/2021</a:t>
            </a:fld>
            <a:endParaRPr lang="en-GB"/>
          </a:p>
        </p:txBody>
      </p:sp>
      <p:sp>
        <p:nvSpPr>
          <p:cNvPr id="5" name="Footer Placeholder 4">
            <a:extLst>
              <a:ext uri="{FF2B5EF4-FFF2-40B4-BE49-F238E27FC236}">
                <a16:creationId xmlns:a16="http://schemas.microsoft.com/office/drawing/2014/main" id="{12FB799C-1B8A-42C0-AD53-6DBEF2EC7EF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D8C035E-958A-44D5-9920-E77375E90336}"/>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23727497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E3A36-A7B5-4AED-90CE-DAABE341C72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26DD818-2AC6-4AD8-ADB0-757AE6DE1FE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AB561BE-2670-413D-B85D-350DC6A08AAC}"/>
              </a:ext>
            </a:extLst>
          </p:cNvPr>
          <p:cNvSpPr>
            <a:spLocks noGrp="1"/>
          </p:cNvSpPr>
          <p:nvPr>
            <p:ph type="dt" sz="half" idx="10"/>
          </p:nvPr>
        </p:nvSpPr>
        <p:spPr/>
        <p:txBody>
          <a:bodyPr/>
          <a:lstStyle/>
          <a:p>
            <a:fld id="{1661375A-C223-44C8-917C-F7C3A1BCD50F}" type="datetimeFigureOut">
              <a:rPr lang="en-GB" smtClean="0"/>
              <a:t>27/05/2021</a:t>
            </a:fld>
            <a:endParaRPr lang="en-GB"/>
          </a:p>
        </p:txBody>
      </p:sp>
      <p:sp>
        <p:nvSpPr>
          <p:cNvPr id="5" name="Footer Placeholder 4">
            <a:extLst>
              <a:ext uri="{FF2B5EF4-FFF2-40B4-BE49-F238E27FC236}">
                <a16:creationId xmlns:a16="http://schemas.microsoft.com/office/drawing/2014/main" id="{8A7469BC-9B02-4F1D-9332-C52CAA6CD68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F37A4D-841D-4B35-BD23-CCB82FC1C5BF}"/>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34631484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4028CB-78B2-414A-9948-C32EA4A46C8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52AA2E1-9030-407F-A8FB-98BCFFFDF77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0722082-BED4-46DC-B1C0-9696140EF480}"/>
              </a:ext>
            </a:extLst>
          </p:cNvPr>
          <p:cNvSpPr>
            <a:spLocks noGrp="1"/>
          </p:cNvSpPr>
          <p:nvPr>
            <p:ph type="dt" sz="half" idx="10"/>
          </p:nvPr>
        </p:nvSpPr>
        <p:spPr/>
        <p:txBody>
          <a:bodyPr/>
          <a:lstStyle/>
          <a:p>
            <a:fld id="{1661375A-C223-44C8-917C-F7C3A1BCD50F}" type="datetimeFigureOut">
              <a:rPr lang="en-GB" smtClean="0"/>
              <a:t>27/05/2021</a:t>
            </a:fld>
            <a:endParaRPr lang="en-GB"/>
          </a:p>
        </p:txBody>
      </p:sp>
      <p:sp>
        <p:nvSpPr>
          <p:cNvPr id="5" name="Footer Placeholder 4">
            <a:extLst>
              <a:ext uri="{FF2B5EF4-FFF2-40B4-BE49-F238E27FC236}">
                <a16:creationId xmlns:a16="http://schemas.microsoft.com/office/drawing/2014/main" id="{F9485038-E165-45A4-8C75-C8A3CA8177E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79D7943-C606-446E-B743-3AB1AE587BA9}"/>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3769305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28C7A-67F3-4CAD-9852-569FF656AD4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D1E717F-25DD-4AF6-8E4C-C3F0B725876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EB9BF79-C6C8-4A28-B317-36AB52011BBD}"/>
              </a:ext>
            </a:extLst>
          </p:cNvPr>
          <p:cNvSpPr>
            <a:spLocks noGrp="1"/>
          </p:cNvSpPr>
          <p:nvPr>
            <p:ph type="dt" sz="half" idx="10"/>
          </p:nvPr>
        </p:nvSpPr>
        <p:spPr/>
        <p:txBody>
          <a:bodyPr/>
          <a:lstStyle/>
          <a:p>
            <a:fld id="{1661375A-C223-44C8-917C-F7C3A1BCD50F}" type="datetimeFigureOut">
              <a:rPr lang="en-GB" smtClean="0"/>
              <a:t>27/05/2021</a:t>
            </a:fld>
            <a:endParaRPr lang="en-GB"/>
          </a:p>
        </p:txBody>
      </p:sp>
      <p:sp>
        <p:nvSpPr>
          <p:cNvPr id="5" name="Footer Placeholder 4">
            <a:extLst>
              <a:ext uri="{FF2B5EF4-FFF2-40B4-BE49-F238E27FC236}">
                <a16:creationId xmlns:a16="http://schemas.microsoft.com/office/drawing/2014/main" id="{A052C1D1-F1BF-42DD-A7C6-2ED272DF8AF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05916BF-016F-4056-985B-466516E68445}"/>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2605158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FAECB-6827-4D91-8EB5-800DD8EA28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3CEBD6D-8344-4937-9A0D-E2DBE531B3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0598055-7F4B-4E57-92A1-C43CE07ED7D1}"/>
              </a:ext>
            </a:extLst>
          </p:cNvPr>
          <p:cNvSpPr>
            <a:spLocks noGrp="1"/>
          </p:cNvSpPr>
          <p:nvPr>
            <p:ph type="dt" sz="half" idx="10"/>
          </p:nvPr>
        </p:nvSpPr>
        <p:spPr/>
        <p:txBody>
          <a:bodyPr/>
          <a:lstStyle/>
          <a:p>
            <a:fld id="{1661375A-C223-44C8-917C-F7C3A1BCD50F}" type="datetimeFigureOut">
              <a:rPr lang="en-GB" smtClean="0"/>
              <a:t>27/05/2021</a:t>
            </a:fld>
            <a:endParaRPr lang="en-GB"/>
          </a:p>
        </p:txBody>
      </p:sp>
      <p:sp>
        <p:nvSpPr>
          <p:cNvPr id="5" name="Footer Placeholder 4">
            <a:extLst>
              <a:ext uri="{FF2B5EF4-FFF2-40B4-BE49-F238E27FC236}">
                <a16:creationId xmlns:a16="http://schemas.microsoft.com/office/drawing/2014/main" id="{0BC8293C-337A-46B9-801C-405BA28F919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7FE3A87-6EF6-4E32-958D-D3BDE968EC61}"/>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7261212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C1E4F-8411-4152-A040-45E4E38D465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C93C882-D441-40BC-AAB7-FB3EF79F6F5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80FF742-A50B-4EB6-86AE-E67F120A5B6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5ACB9172-F4DE-4657-A074-EF8778EE7E7D}"/>
              </a:ext>
            </a:extLst>
          </p:cNvPr>
          <p:cNvSpPr>
            <a:spLocks noGrp="1"/>
          </p:cNvSpPr>
          <p:nvPr>
            <p:ph type="dt" sz="half" idx="10"/>
          </p:nvPr>
        </p:nvSpPr>
        <p:spPr/>
        <p:txBody>
          <a:bodyPr/>
          <a:lstStyle/>
          <a:p>
            <a:fld id="{1661375A-C223-44C8-917C-F7C3A1BCD50F}" type="datetimeFigureOut">
              <a:rPr lang="en-GB" smtClean="0"/>
              <a:t>27/05/2021</a:t>
            </a:fld>
            <a:endParaRPr lang="en-GB"/>
          </a:p>
        </p:txBody>
      </p:sp>
      <p:sp>
        <p:nvSpPr>
          <p:cNvPr id="6" name="Footer Placeholder 5">
            <a:extLst>
              <a:ext uri="{FF2B5EF4-FFF2-40B4-BE49-F238E27FC236}">
                <a16:creationId xmlns:a16="http://schemas.microsoft.com/office/drawing/2014/main" id="{77507DBE-C8F7-423C-9124-EE7B3D22E36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881AC0B-71D5-43A5-AD86-9668B4D92263}"/>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39130013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204D3-549C-4770-B620-7E3D4678A946}"/>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4306D22-9474-474E-A4DD-36D304E576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D9ED9F3-E75B-4CB6-9C20-44656AF0159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2AB8604-4E78-4EF6-AF81-B832751C75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4C7266C-4F95-4B63-B8A4-5D430A6FCB5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DA605C0-AC58-49C3-BFDA-E7ADCFC7B8CA}"/>
              </a:ext>
            </a:extLst>
          </p:cNvPr>
          <p:cNvSpPr>
            <a:spLocks noGrp="1"/>
          </p:cNvSpPr>
          <p:nvPr>
            <p:ph type="dt" sz="half" idx="10"/>
          </p:nvPr>
        </p:nvSpPr>
        <p:spPr/>
        <p:txBody>
          <a:bodyPr/>
          <a:lstStyle/>
          <a:p>
            <a:fld id="{1661375A-C223-44C8-917C-F7C3A1BCD50F}" type="datetimeFigureOut">
              <a:rPr lang="en-GB" smtClean="0"/>
              <a:t>27/05/2021</a:t>
            </a:fld>
            <a:endParaRPr lang="en-GB"/>
          </a:p>
        </p:txBody>
      </p:sp>
      <p:sp>
        <p:nvSpPr>
          <p:cNvPr id="8" name="Footer Placeholder 7">
            <a:extLst>
              <a:ext uri="{FF2B5EF4-FFF2-40B4-BE49-F238E27FC236}">
                <a16:creationId xmlns:a16="http://schemas.microsoft.com/office/drawing/2014/main" id="{A8CDB99B-8E2F-47DA-B6C3-50842D8C3DD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00ACA83-753D-4AEE-B568-755DCF5ED7F7}"/>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4826622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38EDC-8D44-427B-90E0-FBD0FBAC969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A8AE544B-A36F-473A-86AF-50F02429182D}"/>
              </a:ext>
            </a:extLst>
          </p:cNvPr>
          <p:cNvSpPr>
            <a:spLocks noGrp="1"/>
          </p:cNvSpPr>
          <p:nvPr>
            <p:ph type="dt" sz="half" idx="10"/>
          </p:nvPr>
        </p:nvSpPr>
        <p:spPr/>
        <p:txBody>
          <a:bodyPr/>
          <a:lstStyle/>
          <a:p>
            <a:fld id="{1661375A-C223-44C8-917C-F7C3A1BCD50F}" type="datetimeFigureOut">
              <a:rPr lang="en-GB" smtClean="0"/>
              <a:t>27/05/2021</a:t>
            </a:fld>
            <a:endParaRPr lang="en-GB"/>
          </a:p>
        </p:txBody>
      </p:sp>
      <p:sp>
        <p:nvSpPr>
          <p:cNvPr id="4" name="Footer Placeholder 3">
            <a:extLst>
              <a:ext uri="{FF2B5EF4-FFF2-40B4-BE49-F238E27FC236}">
                <a16:creationId xmlns:a16="http://schemas.microsoft.com/office/drawing/2014/main" id="{3E6F2748-531A-4318-A370-27EDE490E8C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5AD6E57-F20B-43D2-A268-2449E7D4ADF8}"/>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5887520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EC2F6E-BB8D-4A07-B873-A379FEAE4F53}"/>
              </a:ext>
            </a:extLst>
          </p:cNvPr>
          <p:cNvSpPr>
            <a:spLocks noGrp="1"/>
          </p:cNvSpPr>
          <p:nvPr>
            <p:ph type="dt" sz="half" idx="10"/>
          </p:nvPr>
        </p:nvSpPr>
        <p:spPr/>
        <p:txBody>
          <a:bodyPr/>
          <a:lstStyle/>
          <a:p>
            <a:fld id="{1661375A-C223-44C8-917C-F7C3A1BCD50F}" type="datetimeFigureOut">
              <a:rPr lang="en-GB" smtClean="0"/>
              <a:t>27/05/2021</a:t>
            </a:fld>
            <a:endParaRPr lang="en-GB"/>
          </a:p>
        </p:txBody>
      </p:sp>
      <p:sp>
        <p:nvSpPr>
          <p:cNvPr id="3" name="Footer Placeholder 2">
            <a:extLst>
              <a:ext uri="{FF2B5EF4-FFF2-40B4-BE49-F238E27FC236}">
                <a16:creationId xmlns:a16="http://schemas.microsoft.com/office/drawing/2014/main" id="{29C64672-2E28-45BB-AB1E-9CA10E90883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433CCF35-5028-4E4D-8F6E-2E2DF0FB4299}"/>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17364100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0471D-7A64-4A50-B9A6-0F3A78088A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16427B1-871E-4C56-AF97-3F78ADBFA9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CF52702-EC0A-4FBA-9939-DCF10E412D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1EDDBB8-93FE-4585-A97D-0E391EE246F7}"/>
              </a:ext>
            </a:extLst>
          </p:cNvPr>
          <p:cNvSpPr>
            <a:spLocks noGrp="1"/>
          </p:cNvSpPr>
          <p:nvPr>
            <p:ph type="dt" sz="half" idx="10"/>
          </p:nvPr>
        </p:nvSpPr>
        <p:spPr/>
        <p:txBody>
          <a:bodyPr/>
          <a:lstStyle/>
          <a:p>
            <a:fld id="{1661375A-C223-44C8-917C-F7C3A1BCD50F}" type="datetimeFigureOut">
              <a:rPr lang="en-GB" smtClean="0"/>
              <a:t>27/05/2021</a:t>
            </a:fld>
            <a:endParaRPr lang="en-GB"/>
          </a:p>
        </p:txBody>
      </p:sp>
      <p:sp>
        <p:nvSpPr>
          <p:cNvPr id="6" name="Footer Placeholder 5">
            <a:extLst>
              <a:ext uri="{FF2B5EF4-FFF2-40B4-BE49-F238E27FC236}">
                <a16:creationId xmlns:a16="http://schemas.microsoft.com/office/drawing/2014/main" id="{2CB77A2A-D97D-4B06-A029-77A3A88DA3E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BF4E011-48A8-486A-BF53-E7C085173F29}"/>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1390896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A2B76-0D50-4AE7-8E70-B69B2F112A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E700288-1A1C-45A8-B99A-68E661D708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8D19D42-4449-4938-BE9F-F8A026382E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15CB693-3AD5-4FB5-9BD7-DDA6EA895AA0}"/>
              </a:ext>
            </a:extLst>
          </p:cNvPr>
          <p:cNvSpPr>
            <a:spLocks noGrp="1"/>
          </p:cNvSpPr>
          <p:nvPr>
            <p:ph type="dt" sz="half" idx="10"/>
          </p:nvPr>
        </p:nvSpPr>
        <p:spPr/>
        <p:txBody>
          <a:bodyPr/>
          <a:lstStyle/>
          <a:p>
            <a:fld id="{1661375A-C223-44C8-917C-F7C3A1BCD50F}" type="datetimeFigureOut">
              <a:rPr lang="en-GB" smtClean="0"/>
              <a:t>27/05/2021</a:t>
            </a:fld>
            <a:endParaRPr lang="en-GB"/>
          </a:p>
        </p:txBody>
      </p:sp>
      <p:sp>
        <p:nvSpPr>
          <p:cNvPr id="6" name="Footer Placeholder 5">
            <a:extLst>
              <a:ext uri="{FF2B5EF4-FFF2-40B4-BE49-F238E27FC236}">
                <a16:creationId xmlns:a16="http://schemas.microsoft.com/office/drawing/2014/main" id="{BB28CAAB-378F-4646-836D-6723AF22695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08A5F22-2F00-4B7E-95E3-D4E37EE6F9BD}"/>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355739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73493B-E27E-4DC0-A41A-7E254FDDD4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B619A8B-408B-4DCB-AC39-AC640BF856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4A87CC5-FBB1-4FE5-893F-7BD071C75E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61375A-C223-44C8-917C-F7C3A1BCD50F}" type="datetimeFigureOut">
              <a:rPr lang="en-GB" smtClean="0"/>
              <a:t>27/05/2021</a:t>
            </a:fld>
            <a:endParaRPr lang="en-GB"/>
          </a:p>
        </p:txBody>
      </p:sp>
      <p:sp>
        <p:nvSpPr>
          <p:cNvPr id="5" name="Footer Placeholder 4">
            <a:extLst>
              <a:ext uri="{FF2B5EF4-FFF2-40B4-BE49-F238E27FC236}">
                <a16:creationId xmlns:a16="http://schemas.microsoft.com/office/drawing/2014/main" id="{068E1BCB-E2F2-4D1B-BCFC-521169C8EA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111173B-B48E-4DCF-8715-5805390549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83841B-0DB4-4C99-B5E5-79625F01DBF7}" type="slidenum">
              <a:rPr lang="en-GB" smtClean="0"/>
              <a:t>‹#›</a:t>
            </a:fld>
            <a:endParaRPr lang="en-GB"/>
          </a:p>
        </p:txBody>
      </p:sp>
    </p:spTree>
    <p:extLst>
      <p:ext uri="{BB962C8B-B14F-4D97-AF65-F5344CB8AC3E}">
        <p14:creationId xmlns:p14="http://schemas.microsoft.com/office/powerpoint/2010/main" val="13854111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1E86588C-F5E3-4817-8552-6D3332A56E63}"/>
              </a:ext>
            </a:extLst>
          </p:cNvPr>
          <p:cNvCxnSpPr>
            <a:cxnSpLocks/>
          </p:cNvCxnSpPr>
          <p:nvPr/>
        </p:nvCxnSpPr>
        <p:spPr>
          <a:xfrm flipH="1">
            <a:off x="4469039" y="0"/>
            <a:ext cx="22377" cy="149706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E1066A9F-64AE-4E5E-ACEE-7BFBCAE6518C}"/>
              </a:ext>
            </a:extLst>
          </p:cNvPr>
          <p:cNvGrpSpPr/>
          <p:nvPr/>
        </p:nvGrpSpPr>
        <p:grpSpPr>
          <a:xfrm>
            <a:off x="1483376" y="0"/>
            <a:ext cx="1077358" cy="2984211"/>
            <a:chOff x="984760" y="274320"/>
            <a:chExt cx="1077358" cy="2984211"/>
          </a:xfrm>
        </p:grpSpPr>
        <p:grpSp>
          <p:nvGrpSpPr>
            <p:cNvPr id="113" name="Group 112">
              <a:extLst>
                <a:ext uri="{FF2B5EF4-FFF2-40B4-BE49-F238E27FC236}">
                  <a16:creationId xmlns:a16="http://schemas.microsoft.com/office/drawing/2014/main" id="{4A8B7D09-CCCB-41E2-8742-A3BB533C4FBB}"/>
                </a:ext>
              </a:extLst>
            </p:cNvPr>
            <p:cNvGrpSpPr/>
            <p:nvPr/>
          </p:nvGrpSpPr>
          <p:grpSpPr>
            <a:xfrm>
              <a:off x="984760" y="1467868"/>
              <a:ext cx="1077358" cy="1790663"/>
              <a:chOff x="10268256" y="991107"/>
              <a:chExt cx="1077358" cy="1790663"/>
            </a:xfrm>
          </p:grpSpPr>
          <p:sp>
            <p:nvSpPr>
              <p:cNvPr id="114" name="Freeform 5">
                <a:extLst>
                  <a:ext uri="{FF2B5EF4-FFF2-40B4-BE49-F238E27FC236}">
                    <a16:creationId xmlns:a16="http://schemas.microsoft.com/office/drawing/2014/main" id="{1E5C5691-723F-4A70-B2E5-F3CC76ED87F4}"/>
                  </a:ext>
                </a:extLst>
              </p:cNvPr>
              <p:cNvSpPr>
                <a:spLocks noEditPoints="1"/>
              </p:cNvSpPr>
              <p:nvPr/>
            </p:nvSpPr>
            <p:spPr bwMode="auto">
              <a:xfrm rot="10800000">
                <a:off x="10268256" y="991107"/>
                <a:ext cx="1077358" cy="1790663"/>
              </a:xfrm>
              <a:custGeom>
                <a:avLst/>
                <a:gdLst>
                  <a:gd name="T0" fmla="*/ 674 w 750"/>
                  <a:gd name="T1" fmla="*/ 602 h 1237"/>
                  <a:gd name="T2" fmla="*/ 750 w 750"/>
                  <a:gd name="T3" fmla="*/ 376 h 1237"/>
                  <a:gd name="T4" fmla="*/ 638 w 750"/>
                  <a:gd name="T5" fmla="*/ 110 h 1237"/>
                  <a:gd name="T6" fmla="*/ 370 w 750"/>
                  <a:gd name="T7" fmla="*/ 2 h 1237"/>
                  <a:gd name="T8" fmla="*/ 110 w 750"/>
                  <a:gd name="T9" fmla="*/ 112 h 1237"/>
                  <a:gd name="T10" fmla="*/ 1 w 750"/>
                  <a:gd name="T11" fmla="*/ 373 h 1237"/>
                  <a:gd name="T12" fmla="*/ 77 w 750"/>
                  <a:gd name="T13" fmla="*/ 603 h 1237"/>
                  <a:gd name="T14" fmla="*/ 205 w 750"/>
                  <a:gd name="T15" fmla="*/ 976 h 1237"/>
                  <a:gd name="T16" fmla="*/ 205 w 750"/>
                  <a:gd name="T17" fmla="*/ 1120 h 1237"/>
                  <a:gd name="T18" fmla="*/ 321 w 750"/>
                  <a:gd name="T19" fmla="*/ 1237 h 1237"/>
                  <a:gd name="T20" fmla="*/ 430 w 750"/>
                  <a:gd name="T21" fmla="*/ 1237 h 1237"/>
                  <a:gd name="T22" fmla="*/ 546 w 750"/>
                  <a:gd name="T23" fmla="*/ 1120 h 1237"/>
                  <a:gd name="T24" fmla="*/ 546 w 750"/>
                  <a:gd name="T25" fmla="*/ 976 h 1237"/>
                  <a:gd name="T26" fmla="*/ 674 w 750"/>
                  <a:gd name="T27" fmla="*/ 602 h 1237"/>
                  <a:gd name="T28" fmla="*/ 116 w 750"/>
                  <a:gd name="T29" fmla="*/ 574 h 1237"/>
                  <a:gd name="T30" fmla="*/ 49 w 750"/>
                  <a:gd name="T31" fmla="*/ 373 h 1237"/>
                  <a:gd name="T32" fmla="*/ 371 w 750"/>
                  <a:gd name="T33" fmla="*/ 50 h 1237"/>
                  <a:gd name="T34" fmla="*/ 605 w 750"/>
                  <a:gd name="T35" fmla="*/ 144 h 1237"/>
                  <a:gd name="T36" fmla="*/ 702 w 750"/>
                  <a:gd name="T37" fmla="*/ 376 h 1237"/>
                  <a:gd name="T38" fmla="*/ 636 w 750"/>
                  <a:gd name="T39" fmla="*/ 573 h 1237"/>
                  <a:gd name="T40" fmla="*/ 498 w 750"/>
                  <a:gd name="T41" fmla="*/ 967 h 1237"/>
                  <a:gd name="T42" fmla="*/ 253 w 750"/>
                  <a:gd name="T43" fmla="*/ 967 h 1237"/>
                  <a:gd name="T44" fmla="*/ 116 w 750"/>
                  <a:gd name="T45" fmla="*/ 574 h 1237"/>
                  <a:gd name="T46" fmla="*/ 253 w 750"/>
                  <a:gd name="T47" fmla="*/ 1104 h 1237"/>
                  <a:gd name="T48" fmla="*/ 253 w 750"/>
                  <a:gd name="T49" fmla="*/ 1085 h 1237"/>
                  <a:gd name="T50" fmla="*/ 498 w 750"/>
                  <a:gd name="T51" fmla="*/ 1113 h 1237"/>
                  <a:gd name="T52" fmla="*/ 498 w 750"/>
                  <a:gd name="T53" fmla="*/ 1120 h 1237"/>
                  <a:gd name="T54" fmla="*/ 497 w 750"/>
                  <a:gd name="T55" fmla="*/ 1132 h 1237"/>
                  <a:gd name="T56" fmla="*/ 253 w 750"/>
                  <a:gd name="T57" fmla="*/ 1104 h 1237"/>
                  <a:gd name="T58" fmla="*/ 253 w 750"/>
                  <a:gd name="T59" fmla="*/ 1036 h 1237"/>
                  <a:gd name="T60" fmla="*/ 253 w 750"/>
                  <a:gd name="T61" fmla="*/ 1015 h 1237"/>
                  <a:gd name="T62" fmla="*/ 498 w 750"/>
                  <a:gd name="T63" fmla="*/ 1015 h 1237"/>
                  <a:gd name="T64" fmla="*/ 498 w 750"/>
                  <a:gd name="T65" fmla="*/ 1064 h 1237"/>
                  <a:gd name="T66" fmla="*/ 253 w 750"/>
                  <a:gd name="T67" fmla="*/ 1036 h 1237"/>
                  <a:gd name="T68" fmla="*/ 321 w 750"/>
                  <a:gd name="T69" fmla="*/ 1189 h 1237"/>
                  <a:gd name="T70" fmla="*/ 262 w 750"/>
                  <a:gd name="T71" fmla="*/ 1153 h 1237"/>
                  <a:gd name="T72" fmla="*/ 468 w 750"/>
                  <a:gd name="T73" fmla="*/ 1177 h 1237"/>
                  <a:gd name="T74" fmla="*/ 430 w 750"/>
                  <a:gd name="T75" fmla="*/ 1189 h 1237"/>
                  <a:gd name="T76" fmla="*/ 321 w 750"/>
                  <a:gd name="T77" fmla="*/ 1189 h 1237"/>
                  <a:gd name="T78" fmla="*/ 321 w 750"/>
                  <a:gd name="T79" fmla="*/ 1189 h 1237"/>
                  <a:gd name="T80" fmla="*/ 321 w 750"/>
                  <a:gd name="T81" fmla="*/ 1189 h 1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50" h="1237">
                    <a:moveTo>
                      <a:pt x="674" y="602"/>
                    </a:moveTo>
                    <a:cubicBezTo>
                      <a:pt x="724" y="537"/>
                      <a:pt x="750" y="459"/>
                      <a:pt x="750" y="376"/>
                    </a:cubicBezTo>
                    <a:cubicBezTo>
                      <a:pt x="750" y="275"/>
                      <a:pt x="710" y="180"/>
                      <a:pt x="638" y="110"/>
                    </a:cubicBezTo>
                    <a:cubicBezTo>
                      <a:pt x="566" y="39"/>
                      <a:pt x="471" y="0"/>
                      <a:pt x="370" y="2"/>
                    </a:cubicBezTo>
                    <a:cubicBezTo>
                      <a:pt x="272" y="3"/>
                      <a:pt x="180" y="42"/>
                      <a:pt x="110" y="112"/>
                    </a:cubicBezTo>
                    <a:cubicBezTo>
                      <a:pt x="41" y="182"/>
                      <a:pt x="2" y="275"/>
                      <a:pt x="1" y="373"/>
                    </a:cubicBezTo>
                    <a:cubicBezTo>
                      <a:pt x="0" y="457"/>
                      <a:pt x="27" y="536"/>
                      <a:pt x="77" y="603"/>
                    </a:cubicBezTo>
                    <a:cubicBezTo>
                      <a:pt x="160" y="711"/>
                      <a:pt x="205" y="843"/>
                      <a:pt x="205" y="976"/>
                    </a:cubicBezTo>
                    <a:cubicBezTo>
                      <a:pt x="205" y="1120"/>
                      <a:pt x="205" y="1120"/>
                      <a:pt x="205" y="1120"/>
                    </a:cubicBezTo>
                    <a:cubicBezTo>
                      <a:pt x="205" y="1185"/>
                      <a:pt x="257" y="1237"/>
                      <a:pt x="321" y="1237"/>
                    </a:cubicBezTo>
                    <a:cubicBezTo>
                      <a:pt x="430" y="1237"/>
                      <a:pt x="430" y="1237"/>
                      <a:pt x="430" y="1237"/>
                    </a:cubicBezTo>
                    <a:cubicBezTo>
                      <a:pt x="494" y="1237"/>
                      <a:pt x="546" y="1185"/>
                      <a:pt x="546" y="1120"/>
                    </a:cubicBezTo>
                    <a:cubicBezTo>
                      <a:pt x="546" y="976"/>
                      <a:pt x="546" y="976"/>
                      <a:pt x="546" y="976"/>
                    </a:cubicBezTo>
                    <a:cubicBezTo>
                      <a:pt x="546" y="842"/>
                      <a:pt x="590" y="713"/>
                      <a:pt x="674" y="602"/>
                    </a:cubicBezTo>
                    <a:close/>
                    <a:moveTo>
                      <a:pt x="116" y="574"/>
                    </a:moveTo>
                    <a:cubicBezTo>
                      <a:pt x="71" y="516"/>
                      <a:pt x="48" y="446"/>
                      <a:pt x="49" y="373"/>
                    </a:cubicBezTo>
                    <a:cubicBezTo>
                      <a:pt x="51" y="197"/>
                      <a:pt x="195" y="52"/>
                      <a:pt x="371" y="50"/>
                    </a:cubicBezTo>
                    <a:cubicBezTo>
                      <a:pt x="459" y="49"/>
                      <a:pt x="542" y="82"/>
                      <a:pt x="605" y="144"/>
                    </a:cubicBezTo>
                    <a:cubicBezTo>
                      <a:pt x="667" y="206"/>
                      <a:pt x="702" y="288"/>
                      <a:pt x="702" y="376"/>
                    </a:cubicBezTo>
                    <a:cubicBezTo>
                      <a:pt x="702" y="448"/>
                      <a:pt x="679" y="516"/>
                      <a:pt x="636" y="573"/>
                    </a:cubicBezTo>
                    <a:cubicBezTo>
                      <a:pt x="547" y="690"/>
                      <a:pt x="500" y="825"/>
                      <a:pt x="498" y="967"/>
                    </a:cubicBezTo>
                    <a:cubicBezTo>
                      <a:pt x="253" y="967"/>
                      <a:pt x="253" y="967"/>
                      <a:pt x="253" y="967"/>
                    </a:cubicBezTo>
                    <a:cubicBezTo>
                      <a:pt x="251" y="827"/>
                      <a:pt x="202" y="688"/>
                      <a:pt x="116" y="574"/>
                    </a:cubicBezTo>
                    <a:close/>
                    <a:moveTo>
                      <a:pt x="253" y="1104"/>
                    </a:moveTo>
                    <a:cubicBezTo>
                      <a:pt x="253" y="1085"/>
                      <a:pt x="253" y="1085"/>
                      <a:pt x="253" y="1085"/>
                    </a:cubicBezTo>
                    <a:cubicBezTo>
                      <a:pt x="498" y="1113"/>
                      <a:pt x="498" y="1113"/>
                      <a:pt x="498" y="1113"/>
                    </a:cubicBezTo>
                    <a:cubicBezTo>
                      <a:pt x="498" y="1120"/>
                      <a:pt x="498" y="1120"/>
                      <a:pt x="498" y="1120"/>
                    </a:cubicBezTo>
                    <a:cubicBezTo>
                      <a:pt x="498" y="1124"/>
                      <a:pt x="498" y="1128"/>
                      <a:pt x="497" y="1132"/>
                    </a:cubicBezTo>
                    <a:lnTo>
                      <a:pt x="253" y="1104"/>
                    </a:lnTo>
                    <a:close/>
                    <a:moveTo>
                      <a:pt x="253" y="1036"/>
                    </a:moveTo>
                    <a:cubicBezTo>
                      <a:pt x="253" y="1015"/>
                      <a:pt x="253" y="1015"/>
                      <a:pt x="253" y="1015"/>
                    </a:cubicBezTo>
                    <a:cubicBezTo>
                      <a:pt x="498" y="1015"/>
                      <a:pt x="498" y="1015"/>
                      <a:pt x="498" y="1015"/>
                    </a:cubicBezTo>
                    <a:cubicBezTo>
                      <a:pt x="498" y="1064"/>
                      <a:pt x="498" y="1064"/>
                      <a:pt x="498" y="1064"/>
                    </a:cubicBezTo>
                    <a:lnTo>
                      <a:pt x="253" y="1036"/>
                    </a:lnTo>
                    <a:close/>
                    <a:moveTo>
                      <a:pt x="321" y="1189"/>
                    </a:moveTo>
                    <a:cubicBezTo>
                      <a:pt x="296" y="1189"/>
                      <a:pt x="273" y="1174"/>
                      <a:pt x="262" y="1153"/>
                    </a:cubicBezTo>
                    <a:cubicBezTo>
                      <a:pt x="468" y="1177"/>
                      <a:pt x="468" y="1177"/>
                      <a:pt x="468" y="1177"/>
                    </a:cubicBezTo>
                    <a:cubicBezTo>
                      <a:pt x="457" y="1184"/>
                      <a:pt x="444" y="1189"/>
                      <a:pt x="430" y="1189"/>
                    </a:cubicBezTo>
                    <a:lnTo>
                      <a:pt x="321" y="1189"/>
                    </a:lnTo>
                    <a:close/>
                    <a:moveTo>
                      <a:pt x="321" y="1189"/>
                    </a:moveTo>
                    <a:cubicBezTo>
                      <a:pt x="321" y="1189"/>
                      <a:pt x="321" y="1189"/>
                      <a:pt x="321" y="1189"/>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7A7D">
                      <a:lumMod val="60000"/>
                      <a:lumOff val="40000"/>
                    </a:srgbClr>
                  </a:solidFill>
                  <a:effectLst/>
                  <a:uLnTx/>
                  <a:uFillTx/>
                  <a:latin typeface="Calibri" panose="020F0502020204030204"/>
                  <a:ea typeface="+mn-ea"/>
                  <a:cs typeface="+mn-cs"/>
                </a:endParaRPr>
              </a:p>
            </p:txBody>
          </p:sp>
          <p:sp>
            <p:nvSpPr>
              <p:cNvPr id="115" name="Freeform 6">
                <a:extLst>
                  <a:ext uri="{FF2B5EF4-FFF2-40B4-BE49-F238E27FC236}">
                    <a16:creationId xmlns:a16="http://schemas.microsoft.com/office/drawing/2014/main" id="{A31F1ABC-F007-43DC-BA06-1AEB599D747B}"/>
                  </a:ext>
                </a:extLst>
              </p:cNvPr>
              <p:cNvSpPr>
                <a:spLocks noEditPoints="1"/>
              </p:cNvSpPr>
              <p:nvPr/>
            </p:nvSpPr>
            <p:spPr bwMode="auto">
              <a:xfrm rot="10800000">
                <a:off x="11144278" y="2144889"/>
                <a:ext cx="76425" cy="129842"/>
              </a:xfrm>
              <a:custGeom>
                <a:avLst/>
                <a:gdLst>
                  <a:gd name="T0" fmla="*/ 51 w 53"/>
                  <a:gd name="T1" fmla="*/ 62 h 90"/>
                  <a:gd name="T2" fmla="*/ 48 w 53"/>
                  <a:gd name="T3" fmla="*/ 24 h 90"/>
                  <a:gd name="T4" fmla="*/ 25 w 53"/>
                  <a:gd name="T5" fmla="*/ 0 h 90"/>
                  <a:gd name="T6" fmla="*/ 0 w 53"/>
                  <a:gd name="T7" fmla="*/ 23 h 90"/>
                  <a:gd name="T8" fmla="*/ 4 w 53"/>
                  <a:gd name="T9" fmla="*/ 69 h 90"/>
                  <a:gd name="T10" fmla="*/ 27 w 53"/>
                  <a:gd name="T11" fmla="*/ 90 h 90"/>
                  <a:gd name="T12" fmla="*/ 31 w 53"/>
                  <a:gd name="T13" fmla="*/ 90 h 90"/>
                  <a:gd name="T14" fmla="*/ 51 w 53"/>
                  <a:gd name="T15" fmla="*/ 62 h 90"/>
                  <a:gd name="T16" fmla="*/ 51 w 53"/>
                  <a:gd name="T17" fmla="*/ 62 h 90"/>
                  <a:gd name="T18" fmla="*/ 51 w 53"/>
                  <a:gd name="T19" fmla="*/ 6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90">
                    <a:moveTo>
                      <a:pt x="51" y="62"/>
                    </a:moveTo>
                    <a:cubicBezTo>
                      <a:pt x="49" y="50"/>
                      <a:pt x="48" y="37"/>
                      <a:pt x="48" y="24"/>
                    </a:cubicBezTo>
                    <a:cubicBezTo>
                      <a:pt x="49" y="11"/>
                      <a:pt x="38" y="0"/>
                      <a:pt x="25" y="0"/>
                    </a:cubicBezTo>
                    <a:cubicBezTo>
                      <a:pt x="11" y="0"/>
                      <a:pt x="1" y="10"/>
                      <a:pt x="0" y="23"/>
                    </a:cubicBezTo>
                    <a:cubicBezTo>
                      <a:pt x="0" y="39"/>
                      <a:pt x="1" y="54"/>
                      <a:pt x="4" y="69"/>
                    </a:cubicBezTo>
                    <a:cubicBezTo>
                      <a:pt x="5" y="81"/>
                      <a:pt x="16" y="90"/>
                      <a:pt x="27" y="90"/>
                    </a:cubicBezTo>
                    <a:cubicBezTo>
                      <a:pt x="28" y="90"/>
                      <a:pt x="30" y="90"/>
                      <a:pt x="31" y="90"/>
                    </a:cubicBezTo>
                    <a:cubicBezTo>
                      <a:pt x="44" y="88"/>
                      <a:pt x="53" y="75"/>
                      <a:pt x="51" y="62"/>
                    </a:cubicBezTo>
                    <a:close/>
                    <a:moveTo>
                      <a:pt x="51" y="62"/>
                    </a:moveTo>
                    <a:cubicBezTo>
                      <a:pt x="51" y="62"/>
                      <a:pt x="51" y="62"/>
                      <a:pt x="51" y="62"/>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16" name="Freeform 7">
                <a:extLst>
                  <a:ext uri="{FF2B5EF4-FFF2-40B4-BE49-F238E27FC236}">
                    <a16:creationId xmlns:a16="http://schemas.microsoft.com/office/drawing/2014/main" id="{C7CB8647-0116-47CE-8E7B-049061871821}"/>
                  </a:ext>
                </a:extLst>
              </p:cNvPr>
              <p:cNvSpPr>
                <a:spLocks noEditPoints="1"/>
              </p:cNvSpPr>
              <p:nvPr/>
            </p:nvSpPr>
            <p:spPr bwMode="auto">
              <a:xfrm rot="10800000">
                <a:off x="10905961" y="1656750"/>
                <a:ext cx="276940" cy="444584"/>
              </a:xfrm>
              <a:custGeom>
                <a:avLst/>
                <a:gdLst>
                  <a:gd name="T0" fmla="*/ 166 w 193"/>
                  <a:gd name="T1" fmla="*/ 307 h 307"/>
                  <a:gd name="T2" fmla="*/ 174 w 193"/>
                  <a:gd name="T3" fmla="*/ 306 h 307"/>
                  <a:gd name="T4" fmla="*/ 189 w 193"/>
                  <a:gd name="T5" fmla="*/ 275 h 307"/>
                  <a:gd name="T6" fmla="*/ 71 w 193"/>
                  <a:gd name="T7" fmla="*/ 51 h 307"/>
                  <a:gd name="T8" fmla="*/ 49 w 193"/>
                  <a:gd name="T9" fmla="*/ 16 h 307"/>
                  <a:gd name="T10" fmla="*/ 16 w 193"/>
                  <a:gd name="T11" fmla="*/ 6 h 307"/>
                  <a:gd name="T12" fmla="*/ 6 w 193"/>
                  <a:gd name="T13" fmla="*/ 38 h 307"/>
                  <a:gd name="T14" fmla="*/ 33 w 193"/>
                  <a:gd name="T15" fmla="*/ 80 h 307"/>
                  <a:gd name="T16" fmla="*/ 143 w 193"/>
                  <a:gd name="T17" fmla="*/ 290 h 307"/>
                  <a:gd name="T18" fmla="*/ 166 w 193"/>
                  <a:gd name="T19" fmla="*/ 307 h 307"/>
                  <a:gd name="T20" fmla="*/ 166 w 193"/>
                  <a:gd name="T21" fmla="*/ 307 h 307"/>
                  <a:gd name="T22" fmla="*/ 166 w 193"/>
                  <a:gd name="T23" fmla="*/ 30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307">
                    <a:moveTo>
                      <a:pt x="166" y="307"/>
                    </a:moveTo>
                    <a:cubicBezTo>
                      <a:pt x="169" y="307"/>
                      <a:pt x="171" y="306"/>
                      <a:pt x="174" y="306"/>
                    </a:cubicBezTo>
                    <a:cubicBezTo>
                      <a:pt x="186" y="301"/>
                      <a:pt x="193" y="288"/>
                      <a:pt x="189" y="275"/>
                    </a:cubicBezTo>
                    <a:cubicBezTo>
                      <a:pt x="162" y="194"/>
                      <a:pt x="123" y="119"/>
                      <a:pt x="71" y="51"/>
                    </a:cubicBezTo>
                    <a:cubicBezTo>
                      <a:pt x="63" y="40"/>
                      <a:pt x="55" y="28"/>
                      <a:pt x="49" y="16"/>
                    </a:cubicBezTo>
                    <a:cubicBezTo>
                      <a:pt x="43" y="4"/>
                      <a:pt x="28" y="0"/>
                      <a:pt x="16" y="6"/>
                    </a:cubicBezTo>
                    <a:cubicBezTo>
                      <a:pt x="5" y="12"/>
                      <a:pt x="0" y="26"/>
                      <a:pt x="6" y="38"/>
                    </a:cubicBezTo>
                    <a:cubicBezTo>
                      <a:pt x="14" y="53"/>
                      <a:pt x="23" y="67"/>
                      <a:pt x="33" y="80"/>
                    </a:cubicBezTo>
                    <a:cubicBezTo>
                      <a:pt x="81" y="144"/>
                      <a:pt x="119" y="215"/>
                      <a:pt x="143" y="290"/>
                    </a:cubicBezTo>
                    <a:cubicBezTo>
                      <a:pt x="147" y="300"/>
                      <a:pt x="156" y="307"/>
                      <a:pt x="166" y="307"/>
                    </a:cubicBezTo>
                    <a:close/>
                    <a:moveTo>
                      <a:pt x="166" y="307"/>
                    </a:moveTo>
                    <a:cubicBezTo>
                      <a:pt x="166" y="307"/>
                      <a:pt x="166" y="307"/>
                      <a:pt x="166" y="307"/>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17" name="Freeform 8">
                <a:extLst>
                  <a:ext uri="{FF2B5EF4-FFF2-40B4-BE49-F238E27FC236}">
                    <a16:creationId xmlns:a16="http://schemas.microsoft.com/office/drawing/2014/main" id="{EF2B3790-56B5-47D0-A690-53E8E27DDC7D}"/>
                  </a:ext>
                </a:extLst>
              </p:cNvPr>
              <p:cNvSpPr>
                <a:spLocks noEditPoints="1"/>
              </p:cNvSpPr>
              <p:nvPr/>
            </p:nvSpPr>
            <p:spPr bwMode="auto">
              <a:xfrm rot="10800000">
                <a:off x="10418642" y="1972315"/>
                <a:ext cx="124090" cy="153674"/>
              </a:xfrm>
              <a:custGeom>
                <a:avLst/>
                <a:gdLst>
                  <a:gd name="T0" fmla="*/ 69 w 86"/>
                  <a:gd name="T1" fmla="*/ 5 h 106"/>
                  <a:gd name="T2" fmla="*/ 37 w 86"/>
                  <a:gd name="T3" fmla="*/ 18 h 106"/>
                  <a:gd name="T4" fmla="*/ 8 w 86"/>
                  <a:gd name="T5" fmla="*/ 68 h 106"/>
                  <a:gd name="T6" fmla="*/ 12 w 86"/>
                  <a:gd name="T7" fmla="*/ 102 h 106"/>
                  <a:gd name="T8" fmla="*/ 27 w 86"/>
                  <a:gd name="T9" fmla="*/ 106 h 106"/>
                  <a:gd name="T10" fmla="*/ 46 w 86"/>
                  <a:gd name="T11" fmla="*/ 97 h 106"/>
                  <a:gd name="T12" fmla="*/ 81 w 86"/>
                  <a:gd name="T13" fmla="*/ 37 h 106"/>
                  <a:gd name="T14" fmla="*/ 69 w 86"/>
                  <a:gd name="T15" fmla="*/ 5 h 106"/>
                  <a:gd name="T16" fmla="*/ 69 w 86"/>
                  <a:gd name="T17" fmla="*/ 5 h 106"/>
                  <a:gd name="T18" fmla="*/ 69 w 86"/>
                  <a:gd name="T19" fmla="*/ 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06">
                    <a:moveTo>
                      <a:pt x="69" y="5"/>
                    </a:moveTo>
                    <a:cubicBezTo>
                      <a:pt x="56" y="0"/>
                      <a:pt x="42" y="6"/>
                      <a:pt x="37" y="18"/>
                    </a:cubicBezTo>
                    <a:cubicBezTo>
                      <a:pt x="29" y="36"/>
                      <a:pt x="20" y="52"/>
                      <a:pt x="8" y="68"/>
                    </a:cubicBezTo>
                    <a:cubicBezTo>
                      <a:pt x="0" y="79"/>
                      <a:pt x="2" y="94"/>
                      <a:pt x="12" y="102"/>
                    </a:cubicBezTo>
                    <a:cubicBezTo>
                      <a:pt x="17" y="105"/>
                      <a:pt x="22" y="106"/>
                      <a:pt x="27" y="106"/>
                    </a:cubicBezTo>
                    <a:cubicBezTo>
                      <a:pt x="34" y="106"/>
                      <a:pt x="41" y="103"/>
                      <a:pt x="46" y="97"/>
                    </a:cubicBezTo>
                    <a:cubicBezTo>
                      <a:pt x="60" y="78"/>
                      <a:pt x="72" y="58"/>
                      <a:pt x="81" y="37"/>
                    </a:cubicBezTo>
                    <a:cubicBezTo>
                      <a:pt x="86" y="25"/>
                      <a:pt x="81" y="11"/>
                      <a:pt x="69" y="5"/>
                    </a:cubicBezTo>
                    <a:close/>
                    <a:moveTo>
                      <a:pt x="69" y="5"/>
                    </a:moveTo>
                    <a:cubicBezTo>
                      <a:pt x="69" y="5"/>
                      <a:pt x="69" y="5"/>
                      <a:pt x="69" y="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18" name="Freeform 9">
                <a:extLst>
                  <a:ext uri="{FF2B5EF4-FFF2-40B4-BE49-F238E27FC236}">
                    <a16:creationId xmlns:a16="http://schemas.microsoft.com/office/drawing/2014/main" id="{92AB0F54-9032-48EB-97C3-9E93BCE235A5}"/>
                  </a:ext>
                </a:extLst>
              </p:cNvPr>
              <p:cNvSpPr>
                <a:spLocks noEditPoints="1"/>
              </p:cNvSpPr>
              <p:nvPr/>
            </p:nvSpPr>
            <p:spPr bwMode="auto">
              <a:xfrm rot="10800000">
                <a:off x="10393167" y="2166256"/>
                <a:ext cx="447872" cy="488139"/>
              </a:xfrm>
              <a:custGeom>
                <a:avLst/>
                <a:gdLst>
                  <a:gd name="T0" fmla="*/ 24 w 312"/>
                  <a:gd name="T1" fmla="*/ 48 h 337"/>
                  <a:gd name="T2" fmla="*/ 264 w 312"/>
                  <a:gd name="T3" fmla="*/ 288 h 337"/>
                  <a:gd name="T4" fmla="*/ 263 w 312"/>
                  <a:gd name="T5" fmla="*/ 311 h 337"/>
                  <a:gd name="T6" fmla="*/ 285 w 312"/>
                  <a:gd name="T7" fmla="*/ 337 h 337"/>
                  <a:gd name="T8" fmla="*/ 287 w 312"/>
                  <a:gd name="T9" fmla="*/ 337 h 337"/>
                  <a:gd name="T10" fmla="*/ 311 w 312"/>
                  <a:gd name="T11" fmla="*/ 315 h 337"/>
                  <a:gd name="T12" fmla="*/ 312 w 312"/>
                  <a:gd name="T13" fmla="*/ 288 h 337"/>
                  <a:gd name="T14" fmla="*/ 24 w 312"/>
                  <a:gd name="T15" fmla="*/ 0 h 337"/>
                  <a:gd name="T16" fmla="*/ 0 w 312"/>
                  <a:gd name="T17" fmla="*/ 24 h 337"/>
                  <a:gd name="T18" fmla="*/ 24 w 312"/>
                  <a:gd name="T19" fmla="*/ 48 h 337"/>
                  <a:gd name="T20" fmla="*/ 24 w 312"/>
                  <a:gd name="T21" fmla="*/ 48 h 337"/>
                  <a:gd name="T22" fmla="*/ 24 w 312"/>
                  <a:gd name="T23" fmla="*/ 4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2" h="337">
                    <a:moveTo>
                      <a:pt x="24" y="48"/>
                    </a:moveTo>
                    <a:cubicBezTo>
                      <a:pt x="157" y="48"/>
                      <a:pt x="264" y="156"/>
                      <a:pt x="264" y="288"/>
                    </a:cubicBezTo>
                    <a:cubicBezTo>
                      <a:pt x="264" y="296"/>
                      <a:pt x="264" y="303"/>
                      <a:pt x="263" y="311"/>
                    </a:cubicBezTo>
                    <a:cubicBezTo>
                      <a:pt x="262" y="324"/>
                      <a:pt x="272" y="336"/>
                      <a:pt x="285" y="337"/>
                    </a:cubicBezTo>
                    <a:cubicBezTo>
                      <a:pt x="286" y="337"/>
                      <a:pt x="287" y="337"/>
                      <a:pt x="287" y="337"/>
                    </a:cubicBezTo>
                    <a:cubicBezTo>
                      <a:pt x="300" y="337"/>
                      <a:pt x="310" y="328"/>
                      <a:pt x="311" y="315"/>
                    </a:cubicBezTo>
                    <a:cubicBezTo>
                      <a:pt x="312" y="306"/>
                      <a:pt x="312" y="297"/>
                      <a:pt x="312" y="288"/>
                    </a:cubicBezTo>
                    <a:cubicBezTo>
                      <a:pt x="312" y="129"/>
                      <a:pt x="183" y="0"/>
                      <a:pt x="24" y="0"/>
                    </a:cubicBezTo>
                    <a:cubicBezTo>
                      <a:pt x="11" y="0"/>
                      <a:pt x="0" y="11"/>
                      <a:pt x="0" y="24"/>
                    </a:cubicBezTo>
                    <a:cubicBezTo>
                      <a:pt x="0" y="37"/>
                      <a:pt x="11" y="48"/>
                      <a:pt x="24" y="48"/>
                    </a:cubicBezTo>
                    <a:close/>
                    <a:moveTo>
                      <a:pt x="24" y="48"/>
                    </a:moveTo>
                    <a:cubicBezTo>
                      <a:pt x="24" y="48"/>
                      <a:pt x="24" y="48"/>
                      <a:pt x="24" y="4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cxnSp>
          <p:nvCxnSpPr>
            <p:cNvPr id="132" name="Straight Connector 131">
              <a:extLst>
                <a:ext uri="{FF2B5EF4-FFF2-40B4-BE49-F238E27FC236}">
                  <a16:creationId xmlns:a16="http://schemas.microsoft.com/office/drawing/2014/main" id="{65145EDD-D606-4347-8E4D-5BB67CFFAA99}"/>
                </a:ext>
              </a:extLst>
            </p:cNvPr>
            <p:cNvCxnSpPr>
              <a:cxnSpLocks/>
            </p:cNvCxnSpPr>
            <p:nvPr/>
          </p:nvCxnSpPr>
          <p:spPr>
            <a:xfrm>
              <a:off x="1515412" y="274320"/>
              <a:ext cx="0" cy="1193548"/>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21FDD82B-5983-4FED-B454-26F3BE7A0B36}"/>
              </a:ext>
            </a:extLst>
          </p:cNvPr>
          <p:cNvGrpSpPr/>
          <p:nvPr/>
        </p:nvGrpSpPr>
        <p:grpSpPr>
          <a:xfrm>
            <a:off x="7749334" y="-41132"/>
            <a:ext cx="1077358" cy="3328855"/>
            <a:chOff x="7571708" y="-41132"/>
            <a:chExt cx="1077358" cy="3328855"/>
          </a:xfrm>
        </p:grpSpPr>
        <p:grpSp>
          <p:nvGrpSpPr>
            <p:cNvPr id="14" name="Group 13">
              <a:extLst>
                <a:ext uri="{FF2B5EF4-FFF2-40B4-BE49-F238E27FC236}">
                  <a16:creationId xmlns:a16="http://schemas.microsoft.com/office/drawing/2014/main" id="{AF5E0922-C813-4C76-8DA2-AD2C928F8E53}"/>
                </a:ext>
              </a:extLst>
            </p:cNvPr>
            <p:cNvGrpSpPr/>
            <p:nvPr/>
          </p:nvGrpSpPr>
          <p:grpSpPr>
            <a:xfrm>
              <a:off x="7571708" y="1497060"/>
              <a:ext cx="1077358" cy="1790663"/>
              <a:chOff x="10268256" y="991107"/>
              <a:chExt cx="1077358" cy="1790663"/>
            </a:xfrm>
          </p:grpSpPr>
          <p:sp>
            <p:nvSpPr>
              <p:cNvPr id="99" name="Freeform 5">
                <a:extLst>
                  <a:ext uri="{FF2B5EF4-FFF2-40B4-BE49-F238E27FC236}">
                    <a16:creationId xmlns:a16="http://schemas.microsoft.com/office/drawing/2014/main" id="{2E86A7DD-7289-4817-BDDE-039F929FEF54}"/>
                  </a:ext>
                </a:extLst>
              </p:cNvPr>
              <p:cNvSpPr>
                <a:spLocks noEditPoints="1"/>
              </p:cNvSpPr>
              <p:nvPr/>
            </p:nvSpPr>
            <p:spPr bwMode="auto">
              <a:xfrm rot="10800000">
                <a:off x="10268256" y="991107"/>
                <a:ext cx="1077358" cy="1790663"/>
              </a:xfrm>
              <a:custGeom>
                <a:avLst/>
                <a:gdLst>
                  <a:gd name="T0" fmla="*/ 674 w 750"/>
                  <a:gd name="T1" fmla="*/ 602 h 1237"/>
                  <a:gd name="T2" fmla="*/ 750 w 750"/>
                  <a:gd name="T3" fmla="*/ 376 h 1237"/>
                  <a:gd name="T4" fmla="*/ 638 w 750"/>
                  <a:gd name="T5" fmla="*/ 110 h 1237"/>
                  <a:gd name="T6" fmla="*/ 370 w 750"/>
                  <a:gd name="T7" fmla="*/ 2 h 1237"/>
                  <a:gd name="T8" fmla="*/ 110 w 750"/>
                  <a:gd name="T9" fmla="*/ 112 h 1237"/>
                  <a:gd name="T10" fmla="*/ 1 w 750"/>
                  <a:gd name="T11" fmla="*/ 373 h 1237"/>
                  <a:gd name="T12" fmla="*/ 77 w 750"/>
                  <a:gd name="T13" fmla="*/ 603 h 1237"/>
                  <a:gd name="T14" fmla="*/ 205 w 750"/>
                  <a:gd name="T15" fmla="*/ 976 h 1237"/>
                  <a:gd name="T16" fmla="*/ 205 w 750"/>
                  <a:gd name="T17" fmla="*/ 1120 h 1237"/>
                  <a:gd name="T18" fmla="*/ 321 w 750"/>
                  <a:gd name="T19" fmla="*/ 1237 h 1237"/>
                  <a:gd name="T20" fmla="*/ 430 w 750"/>
                  <a:gd name="T21" fmla="*/ 1237 h 1237"/>
                  <a:gd name="T22" fmla="*/ 546 w 750"/>
                  <a:gd name="T23" fmla="*/ 1120 h 1237"/>
                  <a:gd name="T24" fmla="*/ 546 w 750"/>
                  <a:gd name="T25" fmla="*/ 976 h 1237"/>
                  <a:gd name="T26" fmla="*/ 674 w 750"/>
                  <a:gd name="T27" fmla="*/ 602 h 1237"/>
                  <a:gd name="T28" fmla="*/ 116 w 750"/>
                  <a:gd name="T29" fmla="*/ 574 h 1237"/>
                  <a:gd name="T30" fmla="*/ 49 w 750"/>
                  <a:gd name="T31" fmla="*/ 373 h 1237"/>
                  <a:gd name="T32" fmla="*/ 371 w 750"/>
                  <a:gd name="T33" fmla="*/ 50 h 1237"/>
                  <a:gd name="T34" fmla="*/ 605 w 750"/>
                  <a:gd name="T35" fmla="*/ 144 h 1237"/>
                  <a:gd name="T36" fmla="*/ 702 w 750"/>
                  <a:gd name="T37" fmla="*/ 376 h 1237"/>
                  <a:gd name="T38" fmla="*/ 636 w 750"/>
                  <a:gd name="T39" fmla="*/ 573 h 1237"/>
                  <a:gd name="T40" fmla="*/ 498 w 750"/>
                  <a:gd name="T41" fmla="*/ 967 h 1237"/>
                  <a:gd name="T42" fmla="*/ 253 w 750"/>
                  <a:gd name="T43" fmla="*/ 967 h 1237"/>
                  <a:gd name="T44" fmla="*/ 116 w 750"/>
                  <a:gd name="T45" fmla="*/ 574 h 1237"/>
                  <a:gd name="T46" fmla="*/ 253 w 750"/>
                  <a:gd name="T47" fmla="*/ 1104 h 1237"/>
                  <a:gd name="T48" fmla="*/ 253 w 750"/>
                  <a:gd name="T49" fmla="*/ 1085 h 1237"/>
                  <a:gd name="T50" fmla="*/ 498 w 750"/>
                  <a:gd name="T51" fmla="*/ 1113 h 1237"/>
                  <a:gd name="T52" fmla="*/ 498 w 750"/>
                  <a:gd name="T53" fmla="*/ 1120 h 1237"/>
                  <a:gd name="T54" fmla="*/ 497 w 750"/>
                  <a:gd name="T55" fmla="*/ 1132 h 1237"/>
                  <a:gd name="T56" fmla="*/ 253 w 750"/>
                  <a:gd name="T57" fmla="*/ 1104 h 1237"/>
                  <a:gd name="T58" fmla="*/ 253 w 750"/>
                  <a:gd name="T59" fmla="*/ 1036 h 1237"/>
                  <a:gd name="T60" fmla="*/ 253 w 750"/>
                  <a:gd name="T61" fmla="*/ 1015 h 1237"/>
                  <a:gd name="T62" fmla="*/ 498 w 750"/>
                  <a:gd name="T63" fmla="*/ 1015 h 1237"/>
                  <a:gd name="T64" fmla="*/ 498 w 750"/>
                  <a:gd name="T65" fmla="*/ 1064 h 1237"/>
                  <a:gd name="T66" fmla="*/ 253 w 750"/>
                  <a:gd name="T67" fmla="*/ 1036 h 1237"/>
                  <a:gd name="T68" fmla="*/ 321 w 750"/>
                  <a:gd name="T69" fmla="*/ 1189 h 1237"/>
                  <a:gd name="T70" fmla="*/ 262 w 750"/>
                  <a:gd name="T71" fmla="*/ 1153 h 1237"/>
                  <a:gd name="T72" fmla="*/ 468 w 750"/>
                  <a:gd name="T73" fmla="*/ 1177 h 1237"/>
                  <a:gd name="T74" fmla="*/ 430 w 750"/>
                  <a:gd name="T75" fmla="*/ 1189 h 1237"/>
                  <a:gd name="T76" fmla="*/ 321 w 750"/>
                  <a:gd name="T77" fmla="*/ 1189 h 1237"/>
                  <a:gd name="T78" fmla="*/ 321 w 750"/>
                  <a:gd name="T79" fmla="*/ 1189 h 1237"/>
                  <a:gd name="T80" fmla="*/ 321 w 750"/>
                  <a:gd name="T81" fmla="*/ 1189 h 1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50" h="1237">
                    <a:moveTo>
                      <a:pt x="674" y="602"/>
                    </a:moveTo>
                    <a:cubicBezTo>
                      <a:pt x="724" y="537"/>
                      <a:pt x="750" y="459"/>
                      <a:pt x="750" y="376"/>
                    </a:cubicBezTo>
                    <a:cubicBezTo>
                      <a:pt x="750" y="275"/>
                      <a:pt x="710" y="180"/>
                      <a:pt x="638" y="110"/>
                    </a:cubicBezTo>
                    <a:cubicBezTo>
                      <a:pt x="566" y="39"/>
                      <a:pt x="471" y="0"/>
                      <a:pt x="370" y="2"/>
                    </a:cubicBezTo>
                    <a:cubicBezTo>
                      <a:pt x="272" y="3"/>
                      <a:pt x="180" y="42"/>
                      <a:pt x="110" y="112"/>
                    </a:cubicBezTo>
                    <a:cubicBezTo>
                      <a:pt x="41" y="182"/>
                      <a:pt x="2" y="275"/>
                      <a:pt x="1" y="373"/>
                    </a:cubicBezTo>
                    <a:cubicBezTo>
                      <a:pt x="0" y="457"/>
                      <a:pt x="27" y="536"/>
                      <a:pt x="77" y="603"/>
                    </a:cubicBezTo>
                    <a:cubicBezTo>
                      <a:pt x="160" y="711"/>
                      <a:pt x="205" y="843"/>
                      <a:pt x="205" y="976"/>
                    </a:cubicBezTo>
                    <a:cubicBezTo>
                      <a:pt x="205" y="1120"/>
                      <a:pt x="205" y="1120"/>
                      <a:pt x="205" y="1120"/>
                    </a:cubicBezTo>
                    <a:cubicBezTo>
                      <a:pt x="205" y="1185"/>
                      <a:pt x="257" y="1237"/>
                      <a:pt x="321" y="1237"/>
                    </a:cubicBezTo>
                    <a:cubicBezTo>
                      <a:pt x="430" y="1237"/>
                      <a:pt x="430" y="1237"/>
                      <a:pt x="430" y="1237"/>
                    </a:cubicBezTo>
                    <a:cubicBezTo>
                      <a:pt x="494" y="1237"/>
                      <a:pt x="546" y="1185"/>
                      <a:pt x="546" y="1120"/>
                    </a:cubicBezTo>
                    <a:cubicBezTo>
                      <a:pt x="546" y="976"/>
                      <a:pt x="546" y="976"/>
                      <a:pt x="546" y="976"/>
                    </a:cubicBezTo>
                    <a:cubicBezTo>
                      <a:pt x="546" y="842"/>
                      <a:pt x="590" y="713"/>
                      <a:pt x="674" y="602"/>
                    </a:cubicBezTo>
                    <a:close/>
                    <a:moveTo>
                      <a:pt x="116" y="574"/>
                    </a:moveTo>
                    <a:cubicBezTo>
                      <a:pt x="71" y="516"/>
                      <a:pt x="48" y="446"/>
                      <a:pt x="49" y="373"/>
                    </a:cubicBezTo>
                    <a:cubicBezTo>
                      <a:pt x="51" y="197"/>
                      <a:pt x="195" y="52"/>
                      <a:pt x="371" y="50"/>
                    </a:cubicBezTo>
                    <a:cubicBezTo>
                      <a:pt x="459" y="49"/>
                      <a:pt x="542" y="82"/>
                      <a:pt x="605" y="144"/>
                    </a:cubicBezTo>
                    <a:cubicBezTo>
                      <a:pt x="667" y="206"/>
                      <a:pt x="702" y="288"/>
                      <a:pt x="702" y="376"/>
                    </a:cubicBezTo>
                    <a:cubicBezTo>
                      <a:pt x="702" y="448"/>
                      <a:pt x="679" y="516"/>
                      <a:pt x="636" y="573"/>
                    </a:cubicBezTo>
                    <a:cubicBezTo>
                      <a:pt x="547" y="690"/>
                      <a:pt x="500" y="825"/>
                      <a:pt x="498" y="967"/>
                    </a:cubicBezTo>
                    <a:cubicBezTo>
                      <a:pt x="253" y="967"/>
                      <a:pt x="253" y="967"/>
                      <a:pt x="253" y="967"/>
                    </a:cubicBezTo>
                    <a:cubicBezTo>
                      <a:pt x="251" y="827"/>
                      <a:pt x="202" y="688"/>
                      <a:pt x="116" y="574"/>
                    </a:cubicBezTo>
                    <a:close/>
                    <a:moveTo>
                      <a:pt x="253" y="1104"/>
                    </a:moveTo>
                    <a:cubicBezTo>
                      <a:pt x="253" y="1085"/>
                      <a:pt x="253" y="1085"/>
                      <a:pt x="253" y="1085"/>
                    </a:cubicBezTo>
                    <a:cubicBezTo>
                      <a:pt x="498" y="1113"/>
                      <a:pt x="498" y="1113"/>
                      <a:pt x="498" y="1113"/>
                    </a:cubicBezTo>
                    <a:cubicBezTo>
                      <a:pt x="498" y="1120"/>
                      <a:pt x="498" y="1120"/>
                      <a:pt x="498" y="1120"/>
                    </a:cubicBezTo>
                    <a:cubicBezTo>
                      <a:pt x="498" y="1124"/>
                      <a:pt x="498" y="1128"/>
                      <a:pt x="497" y="1132"/>
                    </a:cubicBezTo>
                    <a:lnTo>
                      <a:pt x="253" y="1104"/>
                    </a:lnTo>
                    <a:close/>
                    <a:moveTo>
                      <a:pt x="253" y="1036"/>
                    </a:moveTo>
                    <a:cubicBezTo>
                      <a:pt x="253" y="1015"/>
                      <a:pt x="253" y="1015"/>
                      <a:pt x="253" y="1015"/>
                    </a:cubicBezTo>
                    <a:cubicBezTo>
                      <a:pt x="498" y="1015"/>
                      <a:pt x="498" y="1015"/>
                      <a:pt x="498" y="1015"/>
                    </a:cubicBezTo>
                    <a:cubicBezTo>
                      <a:pt x="498" y="1064"/>
                      <a:pt x="498" y="1064"/>
                      <a:pt x="498" y="1064"/>
                    </a:cubicBezTo>
                    <a:lnTo>
                      <a:pt x="253" y="1036"/>
                    </a:lnTo>
                    <a:close/>
                    <a:moveTo>
                      <a:pt x="321" y="1189"/>
                    </a:moveTo>
                    <a:cubicBezTo>
                      <a:pt x="296" y="1189"/>
                      <a:pt x="273" y="1174"/>
                      <a:pt x="262" y="1153"/>
                    </a:cubicBezTo>
                    <a:cubicBezTo>
                      <a:pt x="468" y="1177"/>
                      <a:pt x="468" y="1177"/>
                      <a:pt x="468" y="1177"/>
                    </a:cubicBezTo>
                    <a:cubicBezTo>
                      <a:pt x="457" y="1184"/>
                      <a:pt x="444" y="1189"/>
                      <a:pt x="430" y="1189"/>
                    </a:cubicBezTo>
                    <a:lnTo>
                      <a:pt x="321" y="1189"/>
                    </a:lnTo>
                    <a:close/>
                    <a:moveTo>
                      <a:pt x="321" y="1189"/>
                    </a:moveTo>
                    <a:cubicBezTo>
                      <a:pt x="321" y="1189"/>
                      <a:pt x="321" y="1189"/>
                      <a:pt x="321" y="1189"/>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7A7D">
                      <a:lumMod val="60000"/>
                      <a:lumOff val="40000"/>
                    </a:srgbClr>
                  </a:solidFill>
                  <a:effectLst/>
                  <a:uLnTx/>
                  <a:uFillTx/>
                  <a:latin typeface="Calibri" panose="020F0502020204030204"/>
                  <a:ea typeface="+mn-ea"/>
                  <a:cs typeface="+mn-cs"/>
                </a:endParaRPr>
              </a:p>
            </p:txBody>
          </p:sp>
          <p:sp>
            <p:nvSpPr>
              <p:cNvPr id="100" name="Freeform 6">
                <a:extLst>
                  <a:ext uri="{FF2B5EF4-FFF2-40B4-BE49-F238E27FC236}">
                    <a16:creationId xmlns:a16="http://schemas.microsoft.com/office/drawing/2014/main" id="{349D537E-50D5-4520-8795-A71D46C6E0D9}"/>
                  </a:ext>
                </a:extLst>
              </p:cNvPr>
              <p:cNvSpPr>
                <a:spLocks noEditPoints="1"/>
              </p:cNvSpPr>
              <p:nvPr/>
            </p:nvSpPr>
            <p:spPr bwMode="auto">
              <a:xfrm rot="10800000">
                <a:off x="11144278" y="2144889"/>
                <a:ext cx="76425" cy="129842"/>
              </a:xfrm>
              <a:custGeom>
                <a:avLst/>
                <a:gdLst>
                  <a:gd name="T0" fmla="*/ 51 w 53"/>
                  <a:gd name="T1" fmla="*/ 62 h 90"/>
                  <a:gd name="T2" fmla="*/ 48 w 53"/>
                  <a:gd name="T3" fmla="*/ 24 h 90"/>
                  <a:gd name="T4" fmla="*/ 25 w 53"/>
                  <a:gd name="T5" fmla="*/ 0 h 90"/>
                  <a:gd name="T6" fmla="*/ 0 w 53"/>
                  <a:gd name="T7" fmla="*/ 23 h 90"/>
                  <a:gd name="T8" fmla="*/ 4 w 53"/>
                  <a:gd name="T9" fmla="*/ 69 h 90"/>
                  <a:gd name="T10" fmla="*/ 27 w 53"/>
                  <a:gd name="T11" fmla="*/ 90 h 90"/>
                  <a:gd name="T12" fmla="*/ 31 w 53"/>
                  <a:gd name="T13" fmla="*/ 90 h 90"/>
                  <a:gd name="T14" fmla="*/ 51 w 53"/>
                  <a:gd name="T15" fmla="*/ 62 h 90"/>
                  <a:gd name="T16" fmla="*/ 51 w 53"/>
                  <a:gd name="T17" fmla="*/ 62 h 90"/>
                  <a:gd name="T18" fmla="*/ 51 w 53"/>
                  <a:gd name="T19" fmla="*/ 6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90">
                    <a:moveTo>
                      <a:pt x="51" y="62"/>
                    </a:moveTo>
                    <a:cubicBezTo>
                      <a:pt x="49" y="50"/>
                      <a:pt x="48" y="37"/>
                      <a:pt x="48" y="24"/>
                    </a:cubicBezTo>
                    <a:cubicBezTo>
                      <a:pt x="49" y="11"/>
                      <a:pt x="38" y="0"/>
                      <a:pt x="25" y="0"/>
                    </a:cubicBezTo>
                    <a:cubicBezTo>
                      <a:pt x="11" y="0"/>
                      <a:pt x="1" y="10"/>
                      <a:pt x="0" y="23"/>
                    </a:cubicBezTo>
                    <a:cubicBezTo>
                      <a:pt x="0" y="39"/>
                      <a:pt x="1" y="54"/>
                      <a:pt x="4" y="69"/>
                    </a:cubicBezTo>
                    <a:cubicBezTo>
                      <a:pt x="5" y="81"/>
                      <a:pt x="16" y="90"/>
                      <a:pt x="27" y="90"/>
                    </a:cubicBezTo>
                    <a:cubicBezTo>
                      <a:pt x="28" y="90"/>
                      <a:pt x="30" y="90"/>
                      <a:pt x="31" y="90"/>
                    </a:cubicBezTo>
                    <a:cubicBezTo>
                      <a:pt x="44" y="88"/>
                      <a:pt x="53" y="75"/>
                      <a:pt x="51" y="62"/>
                    </a:cubicBezTo>
                    <a:close/>
                    <a:moveTo>
                      <a:pt x="51" y="62"/>
                    </a:moveTo>
                    <a:cubicBezTo>
                      <a:pt x="51" y="62"/>
                      <a:pt x="51" y="62"/>
                      <a:pt x="51" y="62"/>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01" name="Freeform 7">
                <a:extLst>
                  <a:ext uri="{FF2B5EF4-FFF2-40B4-BE49-F238E27FC236}">
                    <a16:creationId xmlns:a16="http://schemas.microsoft.com/office/drawing/2014/main" id="{08C6FD5D-58DE-4759-B4D7-ACE12960A57C}"/>
                  </a:ext>
                </a:extLst>
              </p:cNvPr>
              <p:cNvSpPr>
                <a:spLocks noEditPoints="1"/>
              </p:cNvSpPr>
              <p:nvPr/>
            </p:nvSpPr>
            <p:spPr bwMode="auto">
              <a:xfrm rot="10800000">
                <a:off x="10905961" y="1656750"/>
                <a:ext cx="276940" cy="444584"/>
              </a:xfrm>
              <a:custGeom>
                <a:avLst/>
                <a:gdLst>
                  <a:gd name="T0" fmla="*/ 166 w 193"/>
                  <a:gd name="T1" fmla="*/ 307 h 307"/>
                  <a:gd name="T2" fmla="*/ 174 w 193"/>
                  <a:gd name="T3" fmla="*/ 306 h 307"/>
                  <a:gd name="T4" fmla="*/ 189 w 193"/>
                  <a:gd name="T5" fmla="*/ 275 h 307"/>
                  <a:gd name="T6" fmla="*/ 71 w 193"/>
                  <a:gd name="T7" fmla="*/ 51 h 307"/>
                  <a:gd name="T8" fmla="*/ 49 w 193"/>
                  <a:gd name="T9" fmla="*/ 16 h 307"/>
                  <a:gd name="T10" fmla="*/ 16 w 193"/>
                  <a:gd name="T11" fmla="*/ 6 h 307"/>
                  <a:gd name="T12" fmla="*/ 6 w 193"/>
                  <a:gd name="T13" fmla="*/ 38 h 307"/>
                  <a:gd name="T14" fmla="*/ 33 w 193"/>
                  <a:gd name="T15" fmla="*/ 80 h 307"/>
                  <a:gd name="T16" fmla="*/ 143 w 193"/>
                  <a:gd name="T17" fmla="*/ 290 h 307"/>
                  <a:gd name="T18" fmla="*/ 166 w 193"/>
                  <a:gd name="T19" fmla="*/ 307 h 307"/>
                  <a:gd name="T20" fmla="*/ 166 w 193"/>
                  <a:gd name="T21" fmla="*/ 307 h 307"/>
                  <a:gd name="T22" fmla="*/ 166 w 193"/>
                  <a:gd name="T23" fmla="*/ 30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307">
                    <a:moveTo>
                      <a:pt x="166" y="307"/>
                    </a:moveTo>
                    <a:cubicBezTo>
                      <a:pt x="169" y="307"/>
                      <a:pt x="171" y="306"/>
                      <a:pt x="174" y="306"/>
                    </a:cubicBezTo>
                    <a:cubicBezTo>
                      <a:pt x="186" y="301"/>
                      <a:pt x="193" y="288"/>
                      <a:pt x="189" y="275"/>
                    </a:cubicBezTo>
                    <a:cubicBezTo>
                      <a:pt x="162" y="194"/>
                      <a:pt x="123" y="119"/>
                      <a:pt x="71" y="51"/>
                    </a:cubicBezTo>
                    <a:cubicBezTo>
                      <a:pt x="63" y="40"/>
                      <a:pt x="55" y="28"/>
                      <a:pt x="49" y="16"/>
                    </a:cubicBezTo>
                    <a:cubicBezTo>
                      <a:pt x="43" y="4"/>
                      <a:pt x="28" y="0"/>
                      <a:pt x="16" y="6"/>
                    </a:cubicBezTo>
                    <a:cubicBezTo>
                      <a:pt x="5" y="12"/>
                      <a:pt x="0" y="26"/>
                      <a:pt x="6" y="38"/>
                    </a:cubicBezTo>
                    <a:cubicBezTo>
                      <a:pt x="14" y="53"/>
                      <a:pt x="23" y="67"/>
                      <a:pt x="33" y="80"/>
                    </a:cubicBezTo>
                    <a:cubicBezTo>
                      <a:pt x="81" y="144"/>
                      <a:pt x="119" y="215"/>
                      <a:pt x="143" y="290"/>
                    </a:cubicBezTo>
                    <a:cubicBezTo>
                      <a:pt x="147" y="300"/>
                      <a:pt x="156" y="307"/>
                      <a:pt x="166" y="307"/>
                    </a:cubicBezTo>
                    <a:close/>
                    <a:moveTo>
                      <a:pt x="166" y="307"/>
                    </a:moveTo>
                    <a:cubicBezTo>
                      <a:pt x="166" y="307"/>
                      <a:pt x="166" y="307"/>
                      <a:pt x="166" y="307"/>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02" name="Freeform 8">
                <a:extLst>
                  <a:ext uri="{FF2B5EF4-FFF2-40B4-BE49-F238E27FC236}">
                    <a16:creationId xmlns:a16="http://schemas.microsoft.com/office/drawing/2014/main" id="{8188F576-D871-48B8-A1F1-707803F628C9}"/>
                  </a:ext>
                </a:extLst>
              </p:cNvPr>
              <p:cNvSpPr>
                <a:spLocks noEditPoints="1"/>
              </p:cNvSpPr>
              <p:nvPr/>
            </p:nvSpPr>
            <p:spPr bwMode="auto">
              <a:xfrm rot="10800000">
                <a:off x="10418642" y="1972315"/>
                <a:ext cx="124090" cy="153674"/>
              </a:xfrm>
              <a:custGeom>
                <a:avLst/>
                <a:gdLst>
                  <a:gd name="T0" fmla="*/ 69 w 86"/>
                  <a:gd name="T1" fmla="*/ 5 h 106"/>
                  <a:gd name="T2" fmla="*/ 37 w 86"/>
                  <a:gd name="T3" fmla="*/ 18 h 106"/>
                  <a:gd name="T4" fmla="*/ 8 w 86"/>
                  <a:gd name="T5" fmla="*/ 68 h 106"/>
                  <a:gd name="T6" fmla="*/ 12 w 86"/>
                  <a:gd name="T7" fmla="*/ 102 h 106"/>
                  <a:gd name="T8" fmla="*/ 27 w 86"/>
                  <a:gd name="T9" fmla="*/ 106 h 106"/>
                  <a:gd name="T10" fmla="*/ 46 w 86"/>
                  <a:gd name="T11" fmla="*/ 97 h 106"/>
                  <a:gd name="T12" fmla="*/ 81 w 86"/>
                  <a:gd name="T13" fmla="*/ 37 h 106"/>
                  <a:gd name="T14" fmla="*/ 69 w 86"/>
                  <a:gd name="T15" fmla="*/ 5 h 106"/>
                  <a:gd name="T16" fmla="*/ 69 w 86"/>
                  <a:gd name="T17" fmla="*/ 5 h 106"/>
                  <a:gd name="T18" fmla="*/ 69 w 86"/>
                  <a:gd name="T19" fmla="*/ 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06">
                    <a:moveTo>
                      <a:pt x="69" y="5"/>
                    </a:moveTo>
                    <a:cubicBezTo>
                      <a:pt x="56" y="0"/>
                      <a:pt x="42" y="6"/>
                      <a:pt x="37" y="18"/>
                    </a:cubicBezTo>
                    <a:cubicBezTo>
                      <a:pt x="29" y="36"/>
                      <a:pt x="20" y="52"/>
                      <a:pt x="8" y="68"/>
                    </a:cubicBezTo>
                    <a:cubicBezTo>
                      <a:pt x="0" y="79"/>
                      <a:pt x="2" y="94"/>
                      <a:pt x="12" y="102"/>
                    </a:cubicBezTo>
                    <a:cubicBezTo>
                      <a:pt x="17" y="105"/>
                      <a:pt x="22" y="106"/>
                      <a:pt x="27" y="106"/>
                    </a:cubicBezTo>
                    <a:cubicBezTo>
                      <a:pt x="34" y="106"/>
                      <a:pt x="41" y="103"/>
                      <a:pt x="46" y="97"/>
                    </a:cubicBezTo>
                    <a:cubicBezTo>
                      <a:pt x="60" y="78"/>
                      <a:pt x="72" y="58"/>
                      <a:pt x="81" y="37"/>
                    </a:cubicBezTo>
                    <a:cubicBezTo>
                      <a:pt x="86" y="25"/>
                      <a:pt x="81" y="11"/>
                      <a:pt x="69" y="5"/>
                    </a:cubicBezTo>
                    <a:close/>
                    <a:moveTo>
                      <a:pt x="69" y="5"/>
                    </a:moveTo>
                    <a:cubicBezTo>
                      <a:pt x="69" y="5"/>
                      <a:pt x="69" y="5"/>
                      <a:pt x="69" y="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03" name="Freeform 9">
                <a:extLst>
                  <a:ext uri="{FF2B5EF4-FFF2-40B4-BE49-F238E27FC236}">
                    <a16:creationId xmlns:a16="http://schemas.microsoft.com/office/drawing/2014/main" id="{10FE7544-4349-4586-92CD-371C2982C8D8}"/>
                  </a:ext>
                </a:extLst>
              </p:cNvPr>
              <p:cNvSpPr>
                <a:spLocks noEditPoints="1"/>
              </p:cNvSpPr>
              <p:nvPr/>
            </p:nvSpPr>
            <p:spPr bwMode="auto">
              <a:xfrm rot="10800000">
                <a:off x="10393167" y="2166256"/>
                <a:ext cx="447872" cy="488139"/>
              </a:xfrm>
              <a:custGeom>
                <a:avLst/>
                <a:gdLst>
                  <a:gd name="T0" fmla="*/ 24 w 312"/>
                  <a:gd name="T1" fmla="*/ 48 h 337"/>
                  <a:gd name="T2" fmla="*/ 264 w 312"/>
                  <a:gd name="T3" fmla="*/ 288 h 337"/>
                  <a:gd name="T4" fmla="*/ 263 w 312"/>
                  <a:gd name="T5" fmla="*/ 311 h 337"/>
                  <a:gd name="T6" fmla="*/ 285 w 312"/>
                  <a:gd name="T7" fmla="*/ 337 h 337"/>
                  <a:gd name="T8" fmla="*/ 287 w 312"/>
                  <a:gd name="T9" fmla="*/ 337 h 337"/>
                  <a:gd name="T10" fmla="*/ 311 w 312"/>
                  <a:gd name="T11" fmla="*/ 315 h 337"/>
                  <a:gd name="T12" fmla="*/ 312 w 312"/>
                  <a:gd name="T13" fmla="*/ 288 h 337"/>
                  <a:gd name="T14" fmla="*/ 24 w 312"/>
                  <a:gd name="T15" fmla="*/ 0 h 337"/>
                  <a:gd name="T16" fmla="*/ 0 w 312"/>
                  <a:gd name="T17" fmla="*/ 24 h 337"/>
                  <a:gd name="T18" fmla="*/ 24 w 312"/>
                  <a:gd name="T19" fmla="*/ 48 h 337"/>
                  <a:gd name="T20" fmla="*/ 24 w 312"/>
                  <a:gd name="T21" fmla="*/ 48 h 337"/>
                  <a:gd name="T22" fmla="*/ 24 w 312"/>
                  <a:gd name="T23" fmla="*/ 4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2" h="337">
                    <a:moveTo>
                      <a:pt x="24" y="48"/>
                    </a:moveTo>
                    <a:cubicBezTo>
                      <a:pt x="157" y="48"/>
                      <a:pt x="264" y="156"/>
                      <a:pt x="264" y="288"/>
                    </a:cubicBezTo>
                    <a:cubicBezTo>
                      <a:pt x="264" y="296"/>
                      <a:pt x="264" y="303"/>
                      <a:pt x="263" y="311"/>
                    </a:cubicBezTo>
                    <a:cubicBezTo>
                      <a:pt x="262" y="324"/>
                      <a:pt x="272" y="336"/>
                      <a:pt x="285" y="337"/>
                    </a:cubicBezTo>
                    <a:cubicBezTo>
                      <a:pt x="286" y="337"/>
                      <a:pt x="287" y="337"/>
                      <a:pt x="287" y="337"/>
                    </a:cubicBezTo>
                    <a:cubicBezTo>
                      <a:pt x="300" y="337"/>
                      <a:pt x="310" y="328"/>
                      <a:pt x="311" y="315"/>
                    </a:cubicBezTo>
                    <a:cubicBezTo>
                      <a:pt x="312" y="306"/>
                      <a:pt x="312" y="297"/>
                      <a:pt x="312" y="288"/>
                    </a:cubicBezTo>
                    <a:cubicBezTo>
                      <a:pt x="312" y="129"/>
                      <a:pt x="183" y="0"/>
                      <a:pt x="24" y="0"/>
                    </a:cubicBezTo>
                    <a:cubicBezTo>
                      <a:pt x="11" y="0"/>
                      <a:pt x="0" y="11"/>
                      <a:pt x="0" y="24"/>
                    </a:cubicBezTo>
                    <a:cubicBezTo>
                      <a:pt x="0" y="37"/>
                      <a:pt x="11" y="48"/>
                      <a:pt x="24" y="48"/>
                    </a:cubicBezTo>
                    <a:close/>
                    <a:moveTo>
                      <a:pt x="24" y="48"/>
                    </a:moveTo>
                    <a:cubicBezTo>
                      <a:pt x="24" y="48"/>
                      <a:pt x="24" y="48"/>
                      <a:pt x="24" y="4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cxnSp>
          <p:nvCxnSpPr>
            <p:cNvPr id="135" name="Straight Connector 134">
              <a:extLst>
                <a:ext uri="{FF2B5EF4-FFF2-40B4-BE49-F238E27FC236}">
                  <a16:creationId xmlns:a16="http://schemas.microsoft.com/office/drawing/2014/main" id="{5451453B-71E5-4CEB-A5D5-B5214832F59E}"/>
                </a:ext>
              </a:extLst>
            </p:cNvPr>
            <p:cNvCxnSpPr>
              <a:cxnSpLocks/>
            </p:cNvCxnSpPr>
            <p:nvPr/>
          </p:nvCxnSpPr>
          <p:spPr>
            <a:xfrm>
              <a:off x="8106712" y="-41132"/>
              <a:ext cx="0" cy="1589572"/>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6B2AA441-76A7-41A3-8263-C8708232AED2}"/>
              </a:ext>
            </a:extLst>
          </p:cNvPr>
          <p:cNvGrpSpPr/>
          <p:nvPr/>
        </p:nvGrpSpPr>
        <p:grpSpPr>
          <a:xfrm>
            <a:off x="5917421" y="-41132"/>
            <a:ext cx="902225" cy="2691974"/>
            <a:chOff x="5844264" y="-41132"/>
            <a:chExt cx="902225" cy="2691974"/>
          </a:xfrm>
        </p:grpSpPr>
        <p:grpSp>
          <p:nvGrpSpPr>
            <p:cNvPr id="119" name="Group 118">
              <a:extLst>
                <a:ext uri="{FF2B5EF4-FFF2-40B4-BE49-F238E27FC236}">
                  <a16:creationId xmlns:a16="http://schemas.microsoft.com/office/drawing/2014/main" id="{E5B4FC20-C444-4C03-B912-6914AC2B8AB2}"/>
                </a:ext>
              </a:extLst>
            </p:cNvPr>
            <p:cNvGrpSpPr/>
            <p:nvPr/>
          </p:nvGrpSpPr>
          <p:grpSpPr>
            <a:xfrm>
              <a:off x="5844264" y="1151265"/>
              <a:ext cx="902225" cy="1499577"/>
              <a:chOff x="10268256" y="991107"/>
              <a:chExt cx="1077358" cy="1790663"/>
            </a:xfrm>
          </p:grpSpPr>
          <p:sp>
            <p:nvSpPr>
              <p:cNvPr id="120" name="Freeform 5">
                <a:extLst>
                  <a:ext uri="{FF2B5EF4-FFF2-40B4-BE49-F238E27FC236}">
                    <a16:creationId xmlns:a16="http://schemas.microsoft.com/office/drawing/2014/main" id="{F52FC4DE-F5C4-47DA-8A31-AAFB66D6416A}"/>
                  </a:ext>
                </a:extLst>
              </p:cNvPr>
              <p:cNvSpPr>
                <a:spLocks noEditPoints="1"/>
              </p:cNvSpPr>
              <p:nvPr/>
            </p:nvSpPr>
            <p:spPr bwMode="auto">
              <a:xfrm rot="10800000">
                <a:off x="10268256" y="991107"/>
                <a:ext cx="1077358" cy="1790663"/>
              </a:xfrm>
              <a:custGeom>
                <a:avLst/>
                <a:gdLst>
                  <a:gd name="T0" fmla="*/ 674 w 750"/>
                  <a:gd name="T1" fmla="*/ 602 h 1237"/>
                  <a:gd name="T2" fmla="*/ 750 w 750"/>
                  <a:gd name="T3" fmla="*/ 376 h 1237"/>
                  <a:gd name="T4" fmla="*/ 638 w 750"/>
                  <a:gd name="T5" fmla="*/ 110 h 1237"/>
                  <a:gd name="T6" fmla="*/ 370 w 750"/>
                  <a:gd name="T7" fmla="*/ 2 h 1237"/>
                  <a:gd name="T8" fmla="*/ 110 w 750"/>
                  <a:gd name="T9" fmla="*/ 112 h 1237"/>
                  <a:gd name="T10" fmla="*/ 1 w 750"/>
                  <a:gd name="T11" fmla="*/ 373 h 1237"/>
                  <a:gd name="T12" fmla="*/ 77 w 750"/>
                  <a:gd name="T13" fmla="*/ 603 h 1237"/>
                  <a:gd name="T14" fmla="*/ 205 w 750"/>
                  <a:gd name="T15" fmla="*/ 976 h 1237"/>
                  <a:gd name="T16" fmla="*/ 205 w 750"/>
                  <a:gd name="T17" fmla="*/ 1120 h 1237"/>
                  <a:gd name="T18" fmla="*/ 321 w 750"/>
                  <a:gd name="T19" fmla="*/ 1237 h 1237"/>
                  <a:gd name="T20" fmla="*/ 430 w 750"/>
                  <a:gd name="T21" fmla="*/ 1237 h 1237"/>
                  <a:gd name="T22" fmla="*/ 546 w 750"/>
                  <a:gd name="T23" fmla="*/ 1120 h 1237"/>
                  <a:gd name="T24" fmla="*/ 546 w 750"/>
                  <a:gd name="T25" fmla="*/ 976 h 1237"/>
                  <a:gd name="T26" fmla="*/ 674 w 750"/>
                  <a:gd name="T27" fmla="*/ 602 h 1237"/>
                  <a:gd name="T28" fmla="*/ 116 w 750"/>
                  <a:gd name="T29" fmla="*/ 574 h 1237"/>
                  <a:gd name="T30" fmla="*/ 49 w 750"/>
                  <a:gd name="T31" fmla="*/ 373 h 1237"/>
                  <a:gd name="T32" fmla="*/ 371 w 750"/>
                  <a:gd name="T33" fmla="*/ 50 h 1237"/>
                  <a:gd name="T34" fmla="*/ 605 w 750"/>
                  <a:gd name="T35" fmla="*/ 144 h 1237"/>
                  <a:gd name="T36" fmla="*/ 702 w 750"/>
                  <a:gd name="T37" fmla="*/ 376 h 1237"/>
                  <a:gd name="T38" fmla="*/ 636 w 750"/>
                  <a:gd name="T39" fmla="*/ 573 h 1237"/>
                  <a:gd name="T40" fmla="*/ 498 w 750"/>
                  <a:gd name="T41" fmla="*/ 967 h 1237"/>
                  <a:gd name="T42" fmla="*/ 253 w 750"/>
                  <a:gd name="T43" fmla="*/ 967 h 1237"/>
                  <a:gd name="T44" fmla="*/ 116 w 750"/>
                  <a:gd name="T45" fmla="*/ 574 h 1237"/>
                  <a:gd name="T46" fmla="*/ 253 w 750"/>
                  <a:gd name="T47" fmla="*/ 1104 h 1237"/>
                  <a:gd name="T48" fmla="*/ 253 w 750"/>
                  <a:gd name="T49" fmla="*/ 1085 h 1237"/>
                  <a:gd name="T50" fmla="*/ 498 w 750"/>
                  <a:gd name="T51" fmla="*/ 1113 h 1237"/>
                  <a:gd name="T52" fmla="*/ 498 w 750"/>
                  <a:gd name="T53" fmla="*/ 1120 h 1237"/>
                  <a:gd name="T54" fmla="*/ 497 w 750"/>
                  <a:gd name="T55" fmla="*/ 1132 h 1237"/>
                  <a:gd name="T56" fmla="*/ 253 w 750"/>
                  <a:gd name="T57" fmla="*/ 1104 h 1237"/>
                  <a:gd name="T58" fmla="*/ 253 w 750"/>
                  <a:gd name="T59" fmla="*/ 1036 h 1237"/>
                  <a:gd name="T60" fmla="*/ 253 w 750"/>
                  <a:gd name="T61" fmla="*/ 1015 h 1237"/>
                  <a:gd name="T62" fmla="*/ 498 w 750"/>
                  <a:gd name="T63" fmla="*/ 1015 h 1237"/>
                  <a:gd name="T64" fmla="*/ 498 w 750"/>
                  <a:gd name="T65" fmla="*/ 1064 h 1237"/>
                  <a:gd name="T66" fmla="*/ 253 w 750"/>
                  <a:gd name="T67" fmla="*/ 1036 h 1237"/>
                  <a:gd name="T68" fmla="*/ 321 w 750"/>
                  <a:gd name="T69" fmla="*/ 1189 h 1237"/>
                  <a:gd name="T70" fmla="*/ 262 w 750"/>
                  <a:gd name="T71" fmla="*/ 1153 h 1237"/>
                  <a:gd name="T72" fmla="*/ 468 w 750"/>
                  <a:gd name="T73" fmla="*/ 1177 h 1237"/>
                  <a:gd name="T74" fmla="*/ 430 w 750"/>
                  <a:gd name="T75" fmla="*/ 1189 h 1237"/>
                  <a:gd name="T76" fmla="*/ 321 w 750"/>
                  <a:gd name="T77" fmla="*/ 1189 h 1237"/>
                  <a:gd name="T78" fmla="*/ 321 w 750"/>
                  <a:gd name="T79" fmla="*/ 1189 h 1237"/>
                  <a:gd name="T80" fmla="*/ 321 w 750"/>
                  <a:gd name="T81" fmla="*/ 1189 h 1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50" h="1237">
                    <a:moveTo>
                      <a:pt x="674" y="602"/>
                    </a:moveTo>
                    <a:cubicBezTo>
                      <a:pt x="724" y="537"/>
                      <a:pt x="750" y="459"/>
                      <a:pt x="750" y="376"/>
                    </a:cubicBezTo>
                    <a:cubicBezTo>
                      <a:pt x="750" y="275"/>
                      <a:pt x="710" y="180"/>
                      <a:pt x="638" y="110"/>
                    </a:cubicBezTo>
                    <a:cubicBezTo>
                      <a:pt x="566" y="39"/>
                      <a:pt x="471" y="0"/>
                      <a:pt x="370" y="2"/>
                    </a:cubicBezTo>
                    <a:cubicBezTo>
                      <a:pt x="272" y="3"/>
                      <a:pt x="180" y="42"/>
                      <a:pt x="110" y="112"/>
                    </a:cubicBezTo>
                    <a:cubicBezTo>
                      <a:pt x="41" y="182"/>
                      <a:pt x="2" y="275"/>
                      <a:pt x="1" y="373"/>
                    </a:cubicBezTo>
                    <a:cubicBezTo>
                      <a:pt x="0" y="457"/>
                      <a:pt x="27" y="536"/>
                      <a:pt x="77" y="603"/>
                    </a:cubicBezTo>
                    <a:cubicBezTo>
                      <a:pt x="160" y="711"/>
                      <a:pt x="205" y="843"/>
                      <a:pt x="205" y="976"/>
                    </a:cubicBezTo>
                    <a:cubicBezTo>
                      <a:pt x="205" y="1120"/>
                      <a:pt x="205" y="1120"/>
                      <a:pt x="205" y="1120"/>
                    </a:cubicBezTo>
                    <a:cubicBezTo>
                      <a:pt x="205" y="1185"/>
                      <a:pt x="257" y="1237"/>
                      <a:pt x="321" y="1237"/>
                    </a:cubicBezTo>
                    <a:cubicBezTo>
                      <a:pt x="430" y="1237"/>
                      <a:pt x="430" y="1237"/>
                      <a:pt x="430" y="1237"/>
                    </a:cubicBezTo>
                    <a:cubicBezTo>
                      <a:pt x="494" y="1237"/>
                      <a:pt x="546" y="1185"/>
                      <a:pt x="546" y="1120"/>
                    </a:cubicBezTo>
                    <a:cubicBezTo>
                      <a:pt x="546" y="976"/>
                      <a:pt x="546" y="976"/>
                      <a:pt x="546" y="976"/>
                    </a:cubicBezTo>
                    <a:cubicBezTo>
                      <a:pt x="546" y="842"/>
                      <a:pt x="590" y="713"/>
                      <a:pt x="674" y="602"/>
                    </a:cubicBezTo>
                    <a:close/>
                    <a:moveTo>
                      <a:pt x="116" y="574"/>
                    </a:moveTo>
                    <a:cubicBezTo>
                      <a:pt x="71" y="516"/>
                      <a:pt x="48" y="446"/>
                      <a:pt x="49" y="373"/>
                    </a:cubicBezTo>
                    <a:cubicBezTo>
                      <a:pt x="51" y="197"/>
                      <a:pt x="195" y="52"/>
                      <a:pt x="371" y="50"/>
                    </a:cubicBezTo>
                    <a:cubicBezTo>
                      <a:pt x="459" y="49"/>
                      <a:pt x="542" y="82"/>
                      <a:pt x="605" y="144"/>
                    </a:cubicBezTo>
                    <a:cubicBezTo>
                      <a:pt x="667" y="206"/>
                      <a:pt x="702" y="288"/>
                      <a:pt x="702" y="376"/>
                    </a:cubicBezTo>
                    <a:cubicBezTo>
                      <a:pt x="702" y="448"/>
                      <a:pt x="679" y="516"/>
                      <a:pt x="636" y="573"/>
                    </a:cubicBezTo>
                    <a:cubicBezTo>
                      <a:pt x="547" y="690"/>
                      <a:pt x="500" y="825"/>
                      <a:pt x="498" y="967"/>
                    </a:cubicBezTo>
                    <a:cubicBezTo>
                      <a:pt x="253" y="967"/>
                      <a:pt x="253" y="967"/>
                      <a:pt x="253" y="967"/>
                    </a:cubicBezTo>
                    <a:cubicBezTo>
                      <a:pt x="251" y="827"/>
                      <a:pt x="202" y="688"/>
                      <a:pt x="116" y="574"/>
                    </a:cubicBezTo>
                    <a:close/>
                    <a:moveTo>
                      <a:pt x="253" y="1104"/>
                    </a:moveTo>
                    <a:cubicBezTo>
                      <a:pt x="253" y="1085"/>
                      <a:pt x="253" y="1085"/>
                      <a:pt x="253" y="1085"/>
                    </a:cubicBezTo>
                    <a:cubicBezTo>
                      <a:pt x="498" y="1113"/>
                      <a:pt x="498" y="1113"/>
                      <a:pt x="498" y="1113"/>
                    </a:cubicBezTo>
                    <a:cubicBezTo>
                      <a:pt x="498" y="1120"/>
                      <a:pt x="498" y="1120"/>
                      <a:pt x="498" y="1120"/>
                    </a:cubicBezTo>
                    <a:cubicBezTo>
                      <a:pt x="498" y="1124"/>
                      <a:pt x="498" y="1128"/>
                      <a:pt x="497" y="1132"/>
                    </a:cubicBezTo>
                    <a:lnTo>
                      <a:pt x="253" y="1104"/>
                    </a:lnTo>
                    <a:close/>
                    <a:moveTo>
                      <a:pt x="253" y="1036"/>
                    </a:moveTo>
                    <a:cubicBezTo>
                      <a:pt x="253" y="1015"/>
                      <a:pt x="253" y="1015"/>
                      <a:pt x="253" y="1015"/>
                    </a:cubicBezTo>
                    <a:cubicBezTo>
                      <a:pt x="498" y="1015"/>
                      <a:pt x="498" y="1015"/>
                      <a:pt x="498" y="1015"/>
                    </a:cubicBezTo>
                    <a:cubicBezTo>
                      <a:pt x="498" y="1064"/>
                      <a:pt x="498" y="1064"/>
                      <a:pt x="498" y="1064"/>
                    </a:cubicBezTo>
                    <a:lnTo>
                      <a:pt x="253" y="1036"/>
                    </a:lnTo>
                    <a:close/>
                    <a:moveTo>
                      <a:pt x="321" y="1189"/>
                    </a:moveTo>
                    <a:cubicBezTo>
                      <a:pt x="296" y="1189"/>
                      <a:pt x="273" y="1174"/>
                      <a:pt x="262" y="1153"/>
                    </a:cubicBezTo>
                    <a:cubicBezTo>
                      <a:pt x="468" y="1177"/>
                      <a:pt x="468" y="1177"/>
                      <a:pt x="468" y="1177"/>
                    </a:cubicBezTo>
                    <a:cubicBezTo>
                      <a:pt x="457" y="1184"/>
                      <a:pt x="444" y="1189"/>
                      <a:pt x="430" y="1189"/>
                    </a:cubicBezTo>
                    <a:lnTo>
                      <a:pt x="321" y="1189"/>
                    </a:lnTo>
                    <a:close/>
                    <a:moveTo>
                      <a:pt x="321" y="1189"/>
                    </a:moveTo>
                    <a:cubicBezTo>
                      <a:pt x="321" y="1189"/>
                      <a:pt x="321" y="1189"/>
                      <a:pt x="321" y="1189"/>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7A7D">
                      <a:lumMod val="60000"/>
                      <a:lumOff val="40000"/>
                    </a:srgbClr>
                  </a:solidFill>
                  <a:effectLst/>
                  <a:uLnTx/>
                  <a:uFillTx/>
                  <a:latin typeface="Calibri" panose="020F0502020204030204"/>
                  <a:ea typeface="+mn-ea"/>
                  <a:cs typeface="+mn-cs"/>
                </a:endParaRPr>
              </a:p>
            </p:txBody>
          </p:sp>
          <p:sp>
            <p:nvSpPr>
              <p:cNvPr id="121" name="Freeform 6">
                <a:extLst>
                  <a:ext uri="{FF2B5EF4-FFF2-40B4-BE49-F238E27FC236}">
                    <a16:creationId xmlns:a16="http://schemas.microsoft.com/office/drawing/2014/main" id="{4FCC544E-32E5-43BE-906D-D401BEF50A6D}"/>
                  </a:ext>
                </a:extLst>
              </p:cNvPr>
              <p:cNvSpPr>
                <a:spLocks noEditPoints="1"/>
              </p:cNvSpPr>
              <p:nvPr/>
            </p:nvSpPr>
            <p:spPr bwMode="auto">
              <a:xfrm rot="10800000">
                <a:off x="11144278" y="2144889"/>
                <a:ext cx="76425" cy="129842"/>
              </a:xfrm>
              <a:custGeom>
                <a:avLst/>
                <a:gdLst>
                  <a:gd name="T0" fmla="*/ 51 w 53"/>
                  <a:gd name="T1" fmla="*/ 62 h 90"/>
                  <a:gd name="T2" fmla="*/ 48 w 53"/>
                  <a:gd name="T3" fmla="*/ 24 h 90"/>
                  <a:gd name="T4" fmla="*/ 25 w 53"/>
                  <a:gd name="T5" fmla="*/ 0 h 90"/>
                  <a:gd name="T6" fmla="*/ 0 w 53"/>
                  <a:gd name="T7" fmla="*/ 23 h 90"/>
                  <a:gd name="T8" fmla="*/ 4 w 53"/>
                  <a:gd name="T9" fmla="*/ 69 h 90"/>
                  <a:gd name="T10" fmla="*/ 27 w 53"/>
                  <a:gd name="T11" fmla="*/ 90 h 90"/>
                  <a:gd name="T12" fmla="*/ 31 w 53"/>
                  <a:gd name="T13" fmla="*/ 90 h 90"/>
                  <a:gd name="T14" fmla="*/ 51 w 53"/>
                  <a:gd name="T15" fmla="*/ 62 h 90"/>
                  <a:gd name="T16" fmla="*/ 51 w 53"/>
                  <a:gd name="T17" fmla="*/ 62 h 90"/>
                  <a:gd name="T18" fmla="*/ 51 w 53"/>
                  <a:gd name="T19" fmla="*/ 6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90">
                    <a:moveTo>
                      <a:pt x="51" y="62"/>
                    </a:moveTo>
                    <a:cubicBezTo>
                      <a:pt x="49" y="50"/>
                      <a:pt x="48" y="37"/>
                      <a:pt x="48" y="24"/>
                    </a:cubicBezTo>
                    <a:cubicBezTo>
                      <a:pt x="49" y="11"/>
                      <a:pt x="38" y="0"/>
                      <a:pt x="25" y="0"/>
                    </a:cubicBezTo>
                    <a:cubicBezTo>
                      <a:pt x="11" y="0"/>
                      <a:pt x="1" y="10"/>
                      <a:pt x="0" y="23"/>
                    </a:cubicBezTo>
                    <a:cubicBezTo>
                      <a:pt x="0" y="39"/>
                      <a:pt x="1" y="54"/>
                      <a:pt x="4" y="69"/>
                    </a:cubicBezTo>
                    <a:cubicBezTo>
                      <a:pt x="5" y="81"/>
                      <a:pt x="16" y="90"/>
                      <a:pt x="27" y="90"/>
                    </a:cubicBezTo>
                    <a:cubicBezTo>
                      <a:pt x="28" y="90"/>
                      <a:pt x="30" y="90"/>
                      <a:pt x="31" y="90"/>
                    </a:cubicBezTo>
                    <a:cubicBezTo>
                      <a:pt x="44" y="88"/>
                      <a:pt x="53" y="75"/>
                      <a:pt x="51" y="62"/>
                    </a:cubicBezTo>
                    <a:close/>
                    <a:moveTo>
                      <a:pt x="51" y="62"/>
                    </a:moveTo>
                    <a:cubicBezTo>
                      <a:pt x="51" y="62"/>
                      <a:pt x="51" y="62"/>
                      <a:pt x="51" y="62"/>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22" name="Freeform 7">
                <a:extLst>
                  <a:ext uri="{FF2B5EF4-FFF2-40B4-BE49-F238E27FC236}">
                    <a16:creationId xmlns:a16="http://schemas.microsoft.com/office/drawing/2014/main" id="{BD352A43-C163-466F-9E85-35AA89D82115}"/>
                  </a:ext>
                </a:extLst>
              </p:cNvPr>
              <p:cNvSpPr>
                <a:spLocks noEditPoints="1"/>
              </p:cNvSpPr>
              <p:nvPr/>
            </p:nvSpPr>
            <p:spPr bwMode="auto">
              <a:xfrm rot="10800000">
                <a:off x="10905961" y="1656750"/>
                <a:ext cx="276940" cy="444584"/>
              </a:xfrm>
              <a:custGeom>
                <a:avLst/>
                <a:gdLst>
                  <a:gd name="T0" fmla="*/ 166 w 193"/>
                  <a:gd name="T1" fmla="*/ 307 h 307"/>
                  <a:gd name="T2" fmla="*/ 174 w 193"/>
                  <a:gd name="T3" fmla="*/ 306 h 307"/>
                  <a:gd name="T4" fmla="*/ 189 w 193"/>
                  <a:gd name="T5" fmla="*/ 275 h 307"/>
                  <a:gd name="T6" fmla="*/ 71 w 193"/>
                  <a:gd name="T7" fmla="*/ 51 h 307"/>
                  <a:gd name="T8" fmla="*/ 49 w 193"/>
                  <a:gd name="T9" fmla="*/ 16 h 307"/>
                  <a:gd name="T10" fmla="*/ 16 w 193"/>
                  <a:gd name="T11" fmla="*/ 6 h 307"/>
                  <a:gd name="T12" fmla="*/ 6 w 193"/>
                  <a:gd name="T13" fmla="*/ 38 h 307"/>
                  <a:gd name="T14" fmla="*/ 33 w 193"/>
                  <a:gd name="T15" fmla="*/ 80 h 307"/>
                  <a:gd name="T16" fmla="*/ 143 w 193"/>
                  <a:gd name="T17" fmla="*/ 290 h 307"/>
                  <a:gd name="T18" fmla="*/ 166 w 193"/>
                  <a:gd name="T19" fmla="*/ 307 h 307"/>
                  <a:gd name="T20" fmla="*/ 166 w 193"/>
                  <a:gd name="T21" fmla="*/ 307 h 307"/>
                  <a:gd name="T22" fmla="*/ 166 w 193"/>
                  <a:gd name="T23" fmla="*/ 30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307">
                    <a:moveTo>
                      <a:pt x="166" y="307"/>
                    </a:moveTo>
                    <a:cubicBezTo>
                      <a:pt x="169" y="307"/>
                      <a:pt x="171" y="306"/>
                      <a:pt x="174" y="306"/>
                    </a:cubicBezTo>
                    <a:cubicBezTo>
                      <a:pt x="186" y="301"/>
                      <a:pt x="193" y="288"/>
                      <a:pt x="189" y="275"/>
                    </a:cubicBezTo>
                    <a:cubicBezTo>
                      <a:pt x="162" y="194"/>
                      <a:pt x="123" y="119"/>
                      <a:pt x="71" y="51"/>
                    </a:cubicBezTo>
                    <a:cubicBezTo>
                      <a:pt x="63" y="40"/>
                      <a:pt x="55" y="28"/>
                      <a:pt x="49" y="16"/>
                    </a:cubicBezTo>
                    <a:cubicBezTo>
                      <a:pt x="43" y="4"/>
                      <a:pt x="28" y="0"/>
                      <a:pt x="16" y="6"/>
                    </a:cubicBezTo>
                    <a:cubicBezTo>
                      <a:pt x="5" y="12"/>
                      <a:pt x="0" y="26"/>
                      <a:pt x="6" y="38"/>
                    </a:cubicBezTo>
                    <a:cubicBezTo>
                      <a:pt x="14" y="53"/>
                      <a:pt x="23" y="67"/>
                      <a:pt x="33" y="80"/>
                    </a:cubicBezTo>
                    <a:cubicBezTo>
                      <a:pt x="81" y="144"/>
                      <a:pt x="119" y="215"/>
                      <a:pt x="143" y="290"/>
                    </a:cubicBezTo>
                    <a:cubicBezTo>
                      <a:pt x="147" y="300"/>
                      <a:pt x="156" y="307"/>
                      <a:pt x="166" y="307"/>
                    </a:cubicBezTo>
                    <a:close/>
                    <a:moveTo>
                      <a:pt x="166" y="307"/>
                    </a:moveTo>
                    <a:cubicBezTo>
                      <a:pt x="166" y="307"/>
                      <a:pt x="166" y="307"/>
                      <a:pt x="166" y="307"/>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23" name="Freeform 8">
                <a:extLst>
                  <a:ext uri="{FF2B5EF4-FFF2-40B4-BE49-F238E27FC236}">
                    <a16:creationId xmlns:a16="http://schemas.microsoft.com/office/drawing/2014/main" id="{A49BC1DA-7F34-4FC0-97B8-59AB848A73BD}"/>
                  </a:ext>
                </a:extLst>
              </p:cNvPr>
              <p:cNvSpPr>
                <a:spLocks noEditPoints="1"/>
              </p:cNvSpPr>
              <p:nvPr/>
            </p:nvSpPr>
            <p:spPr bwMode="auto">
              <a:xfrm rot="10800000">
                <a:off x="10418642" y="1972315"/>
                <a:ext cx="124090" cy="153674"/>
              </a:xfrm>
              <a:custGeom>
                <a:avLst/>
                <a:gdLst>
                  <a:gd name="T0" fmla="*/ 69 w 86"/>
                  <a:gd name="T1" fmla="*/ 5 h 106"/>
                  <a:gd name="T2" fmla="*/ 37 w 86"/>
                  <a:gd name="T3" fmla="*/ 18 h 106"/>
                  <a:gd name="T4" fmla="*/ 8 w 86"/>
                  <a:gd name="T5" fmla="*/ 68 h 106"/>
                  <a:gd name="T6" fmla="*/ 12 w 86"/>
                  <a:gd name="T7" fmla="*/ 102 h 106"/>
                  <a:gd name="T8" fmla="*/ 27 w 86"/>
                  <a:gd name="T9" fmla="*/ 106 h 106"/>
                  <a:gd name="T10" fmla="*/ 46 w 86"/>
                  <a:gd name="T11" fmla="*/ 97 h 106"/>
                  <a:gd name="T12" fmla="*/ 81 w 86"/>
                  <a:gd name="T13" fmla="*/ 37 h 106"/>
                  <a:gd name="T14" fmla="*/ 69 w 86"/>
                  <a:gd name="T15" fmla="*/ 5 h 106"/>
                  <a:gd name="T16" fmla="*/ 69 w 86"/>
                  <a:gd name="T17" fmla="*/ 5 h 106"/>
                  <a:gd name="T18" fmla="*/ 69 w 86"/>
                  <a:gd name="T19" fmla="*/ 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06">
                    <a:moveTo>
                      <a:pt x="69" y="5"/>
                    </a:moveTo>
                    <a:cubicBezTo>
                      <a:pt x="56" y="0"/>
                      <a:pt x="42" y="6"/>
                      <a:pt x="37" y="18"/>
                    </a:cubicBezTo>
                    <a:cubicBezTo>
                      <a:pt x="29" y="36"/>
                      <a:pt x="20" y="52"/>
                      <a:pt x="8" y="68"/>
                    </a:cubicBezTo>
                    <a:cubicBezTo>
                      <a:pt x="0" y="79"/>
                      <a:pt x="2" y="94"/>
                      <a:pt x="12" y="102"/>
                    </a:cubicBezTo>
                    <a:cubicBezTo>
                      <a:pt x="17" y="105"/>
                      <a:pt x="22" y="106"/>
                      <a:pt x="27" y="106"/>
                    </a:cubicBezTo>
                    <a:cubicBezTo>
                      <a:pt x="34" y="106"/>
                      <a:pt x="41" y="103"/>
                      <a:pt x="46" y="97"/>
                    </a:cubicBezTo>
                    <a:cubicBezTo>
                      <a:pt x="60" y="78"/>
                      <a:pt x="72" y="58"/>
                      <a:pt x="81" y="37"/>
                    </a:cubicBezTo>
                    <a:cubicBezTo>
                      <a:pt x="86" y="25"/>
                      <a:pt x="81" y="11"/>
                      <a:pt x="69" y="5"/>
                    </a:cubicBezTo>
                    <a:close/>
                    <a:moveTo>
                      <a:pt x="69" y="5"/>
                    </a:moveTo>
                    <a:cubicBezTo>
                      <a:pt x="69" y="5"/>
                      <a:pt x="69" y="5"/>
                      <a:pt x="69" y="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24" name="Freeform 9">
                <a:extLst>
                  <a:ext uri="{FF2B5EF4-FFF2-40B4-BE49-F238E27FC236}">
                    <a16:creationId xmlns:a16="http://schemas.microsoft.com/office/drawing/2014/main" id="{7527A342-5DA5-4D68-9162-4C01DEFB61DB}"/>
                  </a:ext>
                </a:extLst>
              </p:cNvPr>
              <p:cNvSpPr>
                <a:spLocks noEditPoints="1"/>
              </p:cNvSpPr>
              <p:nvPr/>
            </p:nvSpPr>
            <p:spPr bwMode="auto">
              <a:xfrm rot="10800000">
                <a:off x="10393167" y="2166256"/>
                <a:ext cx="447872" cy="488139"/>
              </a:xfrm>
              <a:custGeom>
                <a:avLst/>
                <a:gdLst>
                  <a:gd name="T0" fmla="*/ 24 w 312"/>
                  <a:gd name="T1" fmla="*/ 48 h 337"/>
                  <a:gd name="T2" fmla="*/ 264 w 312"/>
                  <a:gd name="T3" fmla="*/ 288 h 337"/>
                  <a:gd name="T4" fmla="*/ 263 w 312"/>
                  <a:gd name="T5" fmla="*/ 311 h 337"/>
                  <a:gd name="T6" fmla="*/ 285 w 312"/>
                  <a:gd name="T7" fmla="*/ 337 h 337"/>
                  <a:gd name="T8" fmla="*/ 287 w 312"/>
                  <a:gd name="T9" fmla="*/ 337 h 337"/>
                  <a:gd name="T10" fmla="*/ 311 w 312"/>
                  <a:gd name="T11" fmla="*/ 315 h 337"/>
                  <a:gd name="T12" fmla="*/ 312 w 312"/>
                  <a:gd name="T13" fmla="*/ 288 h 337"/>
                  <a:gd name="T14" fmla="*/ 24 w 312"/>
                  <a:gd name="T15" fmla="*/ 0 h 337"/>
                  <a:gd name="T16" fmla="*/ 0 w 312"/>
                  <a:gd name="T17" fmla="*/ 24 h 337"/>
                  <a:gd name="T18" fmla="*/ 24 w 312"/>
                  <a:gd name="T19" fmla="*/ 48 h 337"/>
                  <a:gd name="T20" fmla="*/ 24 w 312"/>
                  <a:gd name="T21" fmla="*/ 48 h 337"/>
                  <a:gd name="T22" fmla="*/ 24 w 312"/>
                  <a:gd name="T23" fmla="*/ 4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2" h="337">
                    <a:moveTo>
                      <a:pt x="24" y="48"/>
                    </a:moveTo>
                    <a:cubicBezTo>
                      <a:pt x="157" y="48"/>
                      <a:pt x="264" y="156"/>
                      <a:pt x="264" y="288"/>
                    </a:cubicBezTo>
                    <a:cubicBezTo>
                      <a:pt x="264" y="296"/>
                      <a:pt x="264" y="303"/>
                      <a:pt x="263" y="311"/>
                    </a:cubicBezTo>
                    <a:cubicBezTo>
                      <a:pt x="262" y="324"/>
                      <a:pt x="272" y="336"/>
                      <a:pt x="285" y="337"/>
                    </a:cubicBezTo>
                    <a:cubicBezTo>
                      <a:pt x="286" y="337"/>
                      <a:pt x="287" y="337"/>
                      <a:pt x="287" y="337"/>
                    </a:cubicBezTo>
                    <a:cubicBezTo>
                      <a:pt x="300" y="337"/>
                      <a:pt x="310" y="328"/>
                      <a:pt x="311" y="315"/>
                    </a:cubicBezTo>
                    <a:cubicBezTo>
                      <a:pt x="312" y="306"/>
                      <a:pt x="312" y="297"/>
                      <a:pt x="312" y="288"/>
                    </a:cubicBezTo>
                    <a:cubicBezTo>
                      <a:pt x="312" y="129"/>
                      <a:pt x="183" y="0"/>
                      <a:pt x="24" y="0"/>
                    </a:cubicBezTo>
                    <a:cubicBezTo>
                      <a:pt x="11" y="0"/>
                      <a:pt x="0" y="11"/>
                      <a:pt x="0" y="24"/>
                    </a:cubicBezTo>
                    <a:cubicBezTo>
                      <a:pt x="0" y="37"/>
                      <a:pt x="11" y="48"/>
                      <a:pt x="24" y="48"/>
                    </a:cubicBezTo>
                    <a:close/>
                    <a:moveTo>
                      <a:pt x="24" y="48"/>
                    </a:moveTo>
                    <a:cubicBezTo>
                      <a:pt x="24" y="48"/>
                      <a:pt x="24" y="48"/>
                      <a:pt x="24" y="4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cxnSp>
          <p:nvCxnSpPr>
            <p:cNvPr id="136" name="Straight Connector 135">
              <a:extLst>
                <a:ext uri="{FF2B5EF4-FFF2-40B4-BE49-F238E27FC236}">
                  <a16:creationId xmlns:a16="http://schemas.microsoft.com/office/drawing/2014/main" id="{A0066D04-42E9-4291-8FF4-1A3DE7ECBA0E}"/>
                </a:ext>
              </a:extLst>
            </p:cNvPr>
            <p:cNvCxnSpPr>
              <a:cxnSpLocks/>
            </p:cNvCxnSpPr>
            <p:nvPr/>
          </p:nvCxnSpPr>
          <p:spPr>
            <a:xfrm>
              <a:off x="6290612" y="-41132"/>
              <a:ext cx="0" cy="121454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C6990497-3BA4-4070-805D-0A5F39CB742F}"/>
              </a:ext>
            </a:extLst>
          </p:cNvPr>
          <p:cNvGrpSpPr/>
          <p:nvPr/>
        </p:nvGrpSpPr>
        <p:grpSpPr>
          <a:xfrm>
            <a:off x="10051446" y="-41132"/>
            <a:ext cx="851340" cy="2433046"/>
            <a:chOff x="9427175" y="-41132"/>
            <a:chExt cx="851340" cy="2433046"/>
          </a:xfrm>
        </p:grpSpPr>
        <p:grpSp>
          <p:nvGrpSpPr>
            <p:cNvPr id="125" name="Group 124">
              <a:extLst>
                <a:ext uri="{FF2B5EF4-FFF2-40B4-BE49-F238E27FC236}">
                  <a16:creationId xmlns:a16="http://schemas.microsoft.com/office/drawing/2014/main" id="{3A98F39F-9265-4C78-8D29-CCDF0B559433}"/>
                </a:ext>
              </a:extLst>
            </p:cNvPr>
            <p:cNvGrpSpPr/>
            <p:nvPr/>
          </p:nvGrpSpPr>
          <p:grpSpPr>
            <a:xfrm>
              <a:off x="9427175" y="976913"/>
              <a:ext cx="851340" cy="1415001"/>
              <a:chOff x="10268256" y="991107"/>
              <a:chExt cx="1077358" cy="1790663"/>
            </a:xfrm>
          </p:grpSpPr>
          <p:sp>
            <p:nvSpPr>
              <p:cNvPr id="126" name="Freeform 5">
                <a:extLst>
                  <a:ext uri="{FF2B5EF4-FFF2-40B4-BE49-F238E27FC236}">
                    <a16:creationId xmlns:a16="http://schemas.microsoft.com/office/drawing/2014/main" id="{83FFC820-DDED-4057-AEB4-2941333A6897}"/>
                  </a:ext>
                </a:extLst>
              </p:cNvPr>
              <p:cNvSpPr>
                <a:spLocks noEditPoints="1"/>
              </p:cNvSpPr>
              <p:nvPr/>
            </p:nvSpPr>
            <p:spPr bwMode="auto">
              <a:xfrm rot="10800000">
                <a:off x="10268256" y="991107"/>
                <a:ext cx="1077358" cy="1790663"/>
              </a:xfrm>
              <a:custGeom>
                <a:avLst/>
                <a:gdLst>
                  <a:gd name="T0" fmla="*/ 674 w 750"/>
                  <a:gd name="T1" fmla="*/ 602 h 1237"/>
                  <a:gd name="T2" fmla="*/ 750 w 750"/>
                  <a:gd name="T3" fmla="*/ 376 h 1237"/>
                  <a:gd name="T4" fmla="*/ 638 w 750"/>
                  <a:gd name="T5" fmla="*/ 110 h 1237"/>
                  <a:gd name="T6" fmla="*/ 370 w 750"/>
                  <a:gd name="T7" fmla="*/ 2 h 1237"/>
                  <a:gd name="T8" fmla="*/ 110 w 750"/>
                  <a:gd name="T9" fmla="*/ 112 h 1237"/>
                  <a:gd name="T10" fmla="*/ 1 w 750"/>
                  <a:gd name="T11" fmla="*/ 373 h 1237"/>
                  <a:gd name="T12" fmla="*/ 77 w 750"/>
                  <a:gd name="T13" fmla="*/ 603 h 1237"/>
                  <a:gd name="T14" fmla="*/ 205 w 750"/>
                  <a:gd name="T15" fmla="*/ 976 h 1237"/>
                  <a:gd name="T16" fmla="*/ 205 w 750"/>
                  <a:gd name="T17" fmla="*/ 1120 h 1237"/>
                  <a:gd name="T18" fmla="*/ 321 w 750"/>
                  <a:gd name="T19" fmla="*/ 1237 h 1237"/>
                  <a:gd name="T20" fmla="*/ 430 w 750"/>
                  <a:gd name="T21" fmla="*/ 1237 h 1237"/>
                  <a:gd name="T22" fmla="*/ 546 w 750"/>
                  <a:gd name="T23" fmla="*/ 1120 h 1237"/>
                  <a:gd name="T24" fmla="*/ 546 w 750"/>
                  <a:gd name="T25" fmla="*/ 976 h 1237"/>
                  <a:gd name="T26" fmla="*/ 674 w 750"/>
                  <a:gd name="T27" fmla="*/ 602 h 1237"/>
                  <a:gd name="T28" fmla="*/ 116 w 750"/>
                  <a:gd name="T29" fmla="*/ 574 h 1237"/>
                  <a:gd name="T30" fmla="*/ 49 w 750"/>
                  <a:gd name="T31" fmla="*/ 373 h 1237"/>
                  <a:gd name="T32" fmla="*/ 371 w 750"/>
                  <a:gd name="T33" fmla="*/ 50 h 1237"/>
                  <a:gd name="T34" fmla="*/ 605 w 750"/>
                  <a:gd name="T35" fmla="*/ 144 h 1237"/>
                  <a:gd name="T36" fmla="*/ 702 w 750"/>
                  <a:gd name="T37" fmla="*/ 376 h 1237"/>
                  <a:gd name="T38" fmla="*/ 636 w 750"/>
                  <a:gd name="T39" fmla="*/ 573 h 1237"/>
                  <a:gd name="T40" fmla="*/ 498 w 750"/>
                  <a:gd name="T41" fmla="*/ 967 h 1237"/>
                  <a:gd name="T42" fmla="*/ 253 w 750"/>
                  <a:gd name="T43" fmla="*/ 967 h 1237"/>
                  <a:gd name="T44" fmla="*/ 116 w 750"/>
                  <a:gd name="T45" fmla="*/ 574 h 1237"/>
                  <a:gd name="T46" fmla="*/ 253 w 750"/>
                  <a:gd name="T47" fmla="*/ 1104 h 1237"/>
                  <a:gd name="T48" fmla="*/ 253 w 750"/>
                  <a:gd name="T49" fmla="*/ 1085 h 1237"/>
                  <a:gd name="T50" fmla="*/ 498 w 750"/>
                  <a:gd name="T51" fmla="*/ 1113 h 1237"/>
                  <a:gd name="T52" fmla="*/ 498 w 750"/>
                  <a:gd name="T53" fmla="*/ 1120 h 1237"/>
                  <a:gd name="T54" fmla="*/ 497 w 750"/>
                  <a:gd name="T55" fmla="*/ 1132 h 1237"/>
                  <a:gd name="T56" fmla="*/ 253 w 750"/>
                  <a:gd name="T57" fmla="*/ 1104 h 1237"/>
                  <a:gd name="T58" fmla="*/ 253 w 750"/>
                  <a:gd name="T59" fmla="*/ 1036 h 1237"/>
                  <a:gd name="T60" fmla="*/ 253 w 750"/>
                  <a:gd name="T61" fmla="*/ 1015 h 1237"/>
                  <a:gd name="T62" fmla="*/ 498 w 750"/>
                  <a:gd name="T63" fmla="*/ 1015 h 1237"/>
                  <a:gd name="T64" fmla="*/ 498 w 750"/>
                  <a:gd name="T65" fmla="*/ 1064 h 1237"/>
                  <a:gd name="T66" fmla="*/ 253 w 750"/>
                  <a:gd name="T67" fmla="*/ 1036 h 1237"/>
                  <a:gd name="T68" fmla="*/ 321 w 750"/>
                  <a:gd name="T69" fmla="*/ 1189 h 1237"/>
                  <a:gd name="T70" fmla="*/ 262 w 750"/>
                  <a:gd name="T71" fmla="*/ 1153 h 1237"/>
                  <a:gd name="T72" fmla="*/ 468 w 750"/>
                  <a:gd name="T73" fmla="*/ 1177 h 1237"/>
                  <a:gd name="T74" fmla="*/ 430 w 750"/>
                  <a:gd name="T75" fmla="*/ 1189 h 1237"/>
                  <a:gd name="T76" fmla="*/ 321 w 750"/>
                  <a:gd name="T77" fmla="*/ 1189 h 1237"/>
                  <a:gd name="T78" fmla="*/ 321 w 750"/>
                  <a:gd name="T79" fmla="*/ 1189 h 1237"/>
                  <a:gd name="T80" fmla="*/ 321 w 750"/>
                  <a:gd name="T81" fmla="*/ 1189 h 1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50" h="1237">
                    <a:moveTo>
                      <a:pt x="674" y="602"/>
                    </a:moveTo>
                    <a:cubicBezTo>
                      <a:pt x="724" y="537"/>
                      <a:pt x="750" y="459"/>
                      <a:pt x="750" y="376"/>
                    </a:cubicBezTo>
                    <a:cubicBezTo>
                      <a:pt x="750" y="275"/>
                      <a:pt x="710" y="180"/>
                      <a:pt x="638" y="110"/>
                    </a:cubicBezTo>
                    <a:cubicBezTo>
                      <a:pt x="566" y="39"/>
                      <a:pt x="471" y="0"/>
                      <a:pt x="370" y="2"/>
                    </a:cubicBezTo>
                    <a:cubicBezTo>
                      <a:pt x="272" y="3"/>
                      <a:pt x="180" y="42"/>
                      <a:pt x="110" y="112"/>
                    </a:cubicBezTo>
                    <a:cubicBezTo>
                      <a:pt x="41" y="182"/>
                      <a:pt x="2" y="275"/>
                      <a:pt x="1" y="373"/>
                    </a:cubicBezTo>
                    <a:cubicBezTo>
                      <a:pt x="0" y="457"/>
                      <a:pt x="27" y="536"/>
                      <a:pt x="77" y="603"/>
                    </a:cubicBezTo>
                    <a:cubicBezTo>
                      <a:pt x="160" y="711"/>
                      <a:pt x="205" y="843"/>
                      <a:pt x="205" y="976"/>
                    </a:cubicBezTo>
                    <a:cubicBezTo>
                      <a:pt x="205" y="1120"/>
                      <a:pt x="205" y="1120"/>
                      <a:pt x="205" y="1120"/>
                    </a:cubicBezTo>
                    <a:cubicBezTo>
                      <a:pt x="205" y="1185"/>
                      <a:pt x="257" y="1237"/>
                      <a:pt x="321" y="1237"/>
                    </a:cubicBezTo>
                    <a:cubicBezTo>
                      <a:pt x="430" y="1237"/>
                      <a:pt x="430" y="1237"/>
                      <a:pt x="430" y="1237"/>
                    </a:cubicBezTo>
                    <a:cubicBezTo>
                      <a:pt x="494" y="1237"/>
                      <a:pt x="546" y="1185"/>
                      <a:pt x="546" y="1120"/>
                    </a:cubicBezTo>
                    <a:cubicBezTo>
                      <a:pt x="546" y="976"/>
                      <a:pt x="546" y="976"/>
                      <a:pt x="546" y="976"/>
                    </a:cubicBezTo>
                    <a:cubicBezTo>
                      <a:pt x="546" y="842"/>
                      <a:pt x="590" y="713"/>
                      <a:pt x="674" y="602"/>
                    </a:cubicBezTo>
                    <a:close/>
                    <a:moveTo>
                      <a:pt x="116" y="574"/>
                    </a:moveTo>
                    <a:cubicBezTo>
                      <a:pt x="71" y="516"/>
                      <a:pt x="48" y="446"/>
                      <a:pt x="49" y="373"/>
                    </a:cubicBezTo>
                    <a:cubicBezTo>
                      <a:pt x="51" y="197"/>
                      <a:pt x="195" y="52"/>
                      <a:pt x="371" y="50"/>
                    </a:cubicBezTo>
                    <a:cubicBezTo>
                      <a:pt x="459" y="49"/>
                      <a:pt x="542" y="82"/>
                      <a:pt x="605" y="144"/>
                    </a:cubicBezTo>
                    <a:cubicBezTo>
                      <a:pt x="667" y="206"/>
                      <a:pt x="702" y="288"/>
                      <a:pt x="702" y="376"/>
                    </a:cubicBezTo>
                    <a:cubicBezTo>
                      <a:pt x="702" y="448"/>
                      <a:pt x="679" y="516"/>
                      <a:pt x="636" y="573"/>
                    </a:cubicBezTo>
                    <a:cubicBezTo>
                      <a:pt x="547" y="690"/>
                      <a:pt x="500" y="825"/>
                      <a:pt x="498" y="967"/>
                    </a:cubicBezTo>
                    <a:cubicBezTo>
                      <a:pt x="253" y="967"/>
                      <a:pt x="253" y="967"/>
                      <a:pt x="253" y="967"/>
                    </a:cubicBezTo>
                    <a:cubicBezTo>
                      <a:pt x="251" y="827"/>
                      <a:pt x="202" y="688"/>
                      <a:pt x="116" y="574"/>
                    </a:cubicBezTo>
                    <a:close/>
                    <a:moveTo>
                      <a:pt x="253" y="1104"/>
                    </a:moveTo>
                    <a:cubicBezTo>
                      <a:pt x="253" y="1085"/>
                      <a:pt x="253" y="1085"/>
                      <a:pt x="253" y="1085"/>
                    </a:cubicBezTo>
                    <a:cubicBezTo>
                      <a:pt x="498" y="1113"/>
                      <a:pt x="498" y="1113"/>
                      <a:pt x="498" y="1113"/>
                    </a:cubicBezTo>
                    <a:cubicBezTo>
                      <a:pt x="498" y="1120"/>
                      <a:pt x="498" y="1120"/>
                      <a:pt x="498" y="1120"/>
                    </a:cubicBezTo>
                    <a:cubicBezTo>
                      <a:pt x="498" y="1124"/>
                      <a:pt x="498" y="1128"/>
                      <a:pt x="497" y="1132"/>
                    </a:cubicBezTo>
                    <a:lnTo>
                      <a:pt x="253" y="1104"/>
                    </a:lnTo>
                    <a:close/>
                    <a:moveTo>
                      <a:pt x="253" y="1036"/>
                    </a:moveTo>
                    <a:cubicBezTo>
                      <a:pt x="253" y="1015"/>
                      <a:pt x="253" y="1015"/>
                      <a:pt x="253" y="1015"/>
                    </a:cubicBezTo>
                    <a:cubicBezTo>
                      <a:pt x="498" y="1015"/>
                      <a:pt x="498" y="1015"/>
                      <a:pt x="498" y="1015"/>
                    </a:cubicBezTo>
                    <a:cubicBezTo>
                      <a:pt x="498" y="1064"/>
                      <a:pt x="498" y="1064"/>
                      <a:pt x="498" y="1064"/>
                    </a:cubicBezTo>
                    <a:lnTo>
                      <a:pt x="253" y="1036"/>
                    </a:lnTo>
                    <a:close/>
                    <a:moveTo>
                      <a:pt x="321" y="1189"/>
                    </a:moveTo>
                    <a:cubicBezTo>
                      <a:pt x="296" y="1189"/>
                      <a:pt x="273" y="1174"/>
                      <a:pt x="262" y="1153"/>
                    </a:cubicBezTo>
                    <a:cubicBezTo>
                      <a:pt x="468" y="1177"/>
                      <a:pt x="468" y="1177"/>
                      <a:pt x="468" y="1177"/>
                    </a:cubicBezTo>
                    <a:cubicBezTo>
                      <a:pt x="457" y="1184"/>
                      <a:pt x="444" y="1189"/>
                      <a:pt x="430" y="1189"/>
                    </a:cubicBezTo>
                    <a:lnTo>
                      <a:pt x="321" y="1189"/>
                    </a:lnTo>
                    <a:close/>
                    <a:moveTo>
                      <a:pt x="321" y="1189"/>
                    </a:moveTo>
                    <a:cubicBezTo>
                      <a:pt x="321" y="1189"/>
                      <a:pt x="321" y="1189"/>
                      <a:pt x="321" y="1189"/>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7A7D">
                      <a:lumMod val="60000"/>
                      <a:lumOff val="40000"/>
                    </a:srgbClr>
                  </a:solidFill>
                  <a:effectLst/>
                  <a:uLnTx/>
                  <a:uFillTx/>
                  <a:latin typeface="Calibri" panose="020F0502020204030204"/>
                  <a:ea typeface="+mn-ea"/>
                  <a:cs typeface="+mn-cs"/>
                </a:endParaRPr>
              </a:p>
            </p:txBody>
          </p:sp>
          <p:sp>
            <p:nvSpPr>
              <p:cNvPr id="127" name="Freeform 6">
                <a:extLst>
                  <a:ext uri="{FF2B5EF4-FFF2-40B4-BE49-F238E27FC236}">
                    <a16:creationId xmlns:a16="http://schemas.microsoft.com/office/drawing/2014/main" id="{EAFD2AFD-CE31-47D4-BA52-C3F3B7F4D850}"/>
                  </a:ext>
                </a:extLst>
              </p:cNvPr>
              <p:cNvSpPr>
                <a:spLocks noEditPoints="1"/>
              </p:cNvSpPr>
              <p:nvPr/>
            </p:nvSpPr>
            <p:spPr bwMode="auto">
              <a:xfrm rot="10800000">
                <a:off x="11144278" y="2144889"/>
                <a:ext cx="76425" cy="129842"/>
              </a:xfrm>
              <a:custGeom>
                <a:avLst/>
                <a:gdLst>
                  <a:gd name="T0" fmla="*/ 51 w 53"/>
                  <a:gd name="T1" fmla="*/ 62 h 90"/>
                  <a:gd name="T2" fmla="*/ 48 w 53"/>
                  <a:gd name="T3" fmla="*/ 24 h 90"/>
                  <a:gd name="T4" fmla="*/ 25 w 53"/>
                  <a:gd name="T5" fmla="*/ 0 h 90"/>
                  <a:gd name="T6" fmla="*/ 0 w 53"/>
                  <a:gd name="T7" fmla="*/ 23 h 90"/>
                  <a:gd name="T8" fmla="*/ 4 w 53"/>
                  <a:gd name="T9" fmla="*/ 69 h 90"/>
                  <a:gd name="T10" fmla="*/ 27 w 53"/>
                  <a:gd name="T11" fmla="*/ 90 h 90"/>
                  <a:gd name="T12" fmla="*/ 31 w 53"/>
                  <a:gd name="T13" fmla="*/ 90 h 90"/>
                  <a:gd name="T14" fmla="*/ 51 w 53"/>
                  <a:gd name="T15" fmla="*/ 62 h 90"/>
                  <a:gd name="T16" fmla="*/ 51 w 53"/>
                  <a:gd name="T17" fmla="*/ 62 h 90"/>
                  <a:gd name="T18" fmla="*/ 51 w 53"/>
                  <a:gd name="T19" fmla="*/ 6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90">
                    <a:moveTo>
                      <a:pt x="51" y="62"/>
                    </a:moveTo>
                    <a:cubicBezTo>
                      <a:pt x="49" y="50"/>
                      <a:pt x="48" y="37"/>
                      <a:pt x="48" y="24"/>
                    </a:cubicBezTo>
                    <a:cubicBezTo>
                      <a:pt x="49" y="11"/>
                      <a:pt x="38" y="0"/>
                      <a:pt x="25" y="0"/>
                    </a:cubicBezTo>
                    <a:cubicBezTo>
                      <a:pt x="11" y="0"/>
                      <a:pt x="1" y="10"/>
                      <a:pt x="0" y="23"/>
                    </a:cubicBezTo>
                    <a:cubicBezTo>
                      <a:pt x="0" y="39"/>
                      <a:pt x="1" y="54"/>
                      <a:pt x="4" y="69"/>
                    </a:cubicBezTo>
                    <a:cubicBezTo>
                      <a:pt x="5" y="81"/>
                      <a:pt x="16" y="90"/>
                      <a:pt x="27" y="90"/>
                    </a:cubicBezTo>
                    <a:cubicBezTo>
                      <a:pt x="28" y="90"/>
                      <a:pt x="30" y="90"/>
                      <a:pt x="31" y="90"/>
                    </a:cubicBezTo>
                    <a:cubicBezTo>
                      <a:pt x="44" y="88"/>
                      <a:pt x="53" y="75"/>
                      <a:pt x="51" y="62"/>
                    </a:cubicBezTo>
                    <a:close/>
                    <a:moveTo>
                      <a:pt x="51" y="62"/>
                    </a:moveTo>
                    <a:cubicBezTo>
                      <a:pt x="51" y="62"/>
                      <a:pt x="51" y="62"/>
                      <a:pt x="51" y="62"/>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28" name="Freeform 7">
                <a:extLst>
                  <a:ext uri="{FF2B5EF4-FFF2-40B4-BE49-F238E27FC236}">
                    <a16:creationId xmlns:a16="http://schemas.microsoft.com/office/drawing/2014/main" id="{545F5AC7-A5D5-4F5A-9BD2-84B617D0DC21}"/>
                  </a:ext>
                </a:extLst>
              </p:cNvPr>
              <p:cNvSpPr>
                <a:spLocks noEditPoints="1"/>
              </p:cNvSpPr>
              <p:nvPr/>
            </p:nvSpPr>
            <p:spPr bwMode="auto">
              <a:xfrm rot="10800000">
                <a:off x="10905961" y="1656750"/>
                <a:ext cx="276940" cy="444584"/>
              </a:xfrm>
              <a:custGeom>
                <a:avLst/>
                <a:gdLst>
                  <a:gd name="T0" fmla="*/ 166 w 193"/>
                  <a:gd name="T1" fmla="*/ 307 h 307"/>
                  <a:gd name="T2" fmla="*/ 174 w 193"/>
                  <a:gd name="T3" fmla="*/ 306 h 307"/>
                  <a:gd name="T4" fmla="*/ 189 w 193"/>
                  <a:gd name="T5" fmla="*/ 275 h 307"/>
                  <a:gd name="T6" fmla="*/ 71 w 193"/>
                  <a:gd name="T7" fmla="*/ 51 h 307"/>
                  <a:gd name="T8" fmla="*/ 49 w 193"/>
                  <a:gd name="T9" fmla="*/ 16 h 307"/>
                  <a:gd name="T10" fmla="*/ 16 w 193"/>
                  <a:gd name="T11" fmla="*/ 6 h 307"/>
                  <a:gd name="T12" fmla="*/ 6 w 193"/>
                  <a:gd name="T13" fmla="*/ 38 h 307"/>
                  <a:gd name="T14" fmla="*/ 33 w 193"/>
                  <a:gd name="T15" fmla="*/ 80 h 307"/>
                  <a:gd name="T16" fmla="*/ 143 w 193"/>
                  <a:gd name="T17" fmla="*/ 290 h 307"/>
                  <a:gd name="T18" fmla="*/ 166 w 193"/>
                  <a:gd name="T19" fmla="*/ 307 h 307"/>
                  <a:gd name="T20" fmla="*/ 166 w 193"/>
                  <a:gd name="T21" fmla="*/ 307 h 307"/>
                  <a:gd name="T22" fmla="*/ 166 w 193"/>
                  <a:gd name="T23" fmla="*/ 30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307">
                    <a:moveTo>
                      <a:pt x="166" y="307"/>
                    </a:moveTo>
                    <a:cubicBezTo>
                      <a:pt x="169" y="307"/>
                      <a:pt x="171" y="306"/>
                      <a:pt x="174" y="306"/>
                    </a:cubicBezTo>
                    <a:cubicBezTo>
                      <a:pt x="186" y="301"/>
                      <a:pt x="193" y="288"/>
                      <a:pt x="189" y="275"/>
                    </a:cubicBezTo>
                    <a:cubicBezTo>
                      <a:pt x="162" y="194"/>
                      <a:pt x="123" y="119"/>
                      <a:pt x="71" y="51"/>
                    </a:cubicBezTo>
                    <a:cubicBezTo>
                      <a:pt x="63" y="40"/>
                      <a:pt x="55" y="28"/>
                      <a:pt x="49" y="16"/>
                    </a:cubicBezTo>
                    <a:cubicBezTo>
                      <a:pt x="43" y="4"/>
                      <a:pt x="28" y="0"/>
                      <a:pt x="16" y="6"/>
                    </a:cubicBezTo>
                    <a:cubicBezTo>
                      <a:pt x="5" y="12"/>
                      <a:pt x="0" y="26"/>
                      <a:pt x="6" y="38"/>
                    </a:cubicBezTo>
                    <a:cubicBezTo>
                      <a:pt x="14" y="53"/>
                      <a:pt x="23" y="67"/>
                      <a:pt x="33" y="80"/>
                    </a:cubicBezTo>
                    <a:cubicBezTo>
                      <a:pt x="81" y="144"/>
                      <a:pt x="119" y="215"/>
                      <a:pt x="143" y="290"/>
                    </a:cubicBezTo>
                    <a:cubicBezTo>
                      <a:pt x="147" y="300"/>
                      <a:pt x="156" y="307"/>
                      <a:pt x="166" y="307"/>
                    </a:cubicBezTo>
                    <a:close/>
                    <a:moveTo>
                      <a:pt x="166" y="307"/>
                    </a:moveTo>
                    <a:cubicBezTo>
                      <a:pt x="166" y="307"/>
                      <a:pt x="166" y="307"/>
                      <a:pt x="166" y="307"/>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29" name="Freeform 8">
                <a:extLst>
                  <a:ext uri="{FF2B5EF4-FFF2-40B4-BE49-F238E27FC236}">
                    <a16:creationId xmlns:a16="http://schemas.microsoft.com/office/drawing/2014/main" id="{B2F09D9F-F636-419C-8706-79B99826DBCB}"/>
                  </a:ext>
                </a:extLst>
              </p:cNvPr>
              <p:cNvSpPr>
                <a:spLocks noEditPoints="1"/>
              </p:cNvSpPr>
              <p:nvPr/>
            </p:nvSpPr>
            <p:spPr bwMode="auto">
              <a:xfrm rot="10800000">
                <a:off x="10418642" y="1972315"/>
                <a:ext cx="124090" cy="153674"/>
              </a:xfrm>
              <a:custGeom>
                <a:avLst/>
                <a:gdLst>
                  <a:gd name="T0" fmla="*/ 69 w 86"/>
                  <a:gd name="T1" fmla="*/ 5 h 106"/>
                  <a:gd name="T2" fmla="*/ 37 w 86"/>
                  <a:gd name="T3" fmla="*/ 18 h 106"/>
                  <a:gd name="T4" fmla="*/ 8 w 86"/>
                  <a:gd name="T5" fmla="*/ 68 h 106"/>
                  <a:gd name="T6" fmla="*/ 12 w 86"/>
                  <a:gd name="T7" fmla="*/ 102 h 106"/>
                  <a:gd name="T8" fmla="*/ 27 w 86"/>
                  <a:gd name="T9" fmla="*/ 106 h 106"/>
                  <a:gd name="T10" fmla="*/ 46 w 86"/>
                  <a:gd name="T11" fmla="*/ 97 h 106"/>
                  <a:gd name="T12" fmla="*/ 81 w 86"/>
                  <a:gd name="T13" fmla="*/ 37 h 106"/>
                  <a:gd name="T14" fmla="*/ 69 w 86"/>
                  <a:gd name="T15" fmla="*/ 5 h 106"/>
                  <a:gd name="T16" fmla="*/ 69 w 86"/>
                  <a:gd name="T17" fmla="*/ 5 h 106"/>
                  <a:gd name="T18" fmla="*/ 69 w 86"/>
                  <a:gd name="T19" fmla="*/ 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06">
                    <a:moveTo>
                      <a:pt x="69" y="5"/>
                    </a:moveTo>
                    <a:cubicBezTo>
                      <a:pt x="56" y="0"/>
                      <a:pt x="42" y="6"/>
                      <a:pt x="37" y="18"/>
                    </a:cubicBezTo>
                    <a:cubicBezTo>
                      <a:pt x="29" y="36"/>
                      <a:pt x="20" y="52"/>
                      <a:pt x="8" y="68"/>
                    </a:cubicBezTo>
                    <a:cubicBezTo>
                      <a:pt x="0" y="79"/>
                      <a:pt x="2" y="94"/>
                      <a:pt x="12" y="102"/>
                    </a:cubicBezTo>
                    <a:cubicBezTo>
                      <a:pt x="17" y="105"/>
                      <a:pt x="22" y="106"/>
                      <a:pt x="27" y="106"/>
                    </a:cubicBezTo>
                    <a:cubicBezTo>
                      <a:pt x="34" y="106"/>
                      <a:pt x="41" y="103"/>
                      <a:pt x="46" y="97"/>
                    </a:cubicBezTo>
                    <a:cubicBezTo>
                      <a:pt x="60" y="78"/>
                      <a:pt x="72" y="58"/>
                      <a:pt x="81" y="37"/>
                    </a:cubicBezTo>
                    <a:cubicBezTo>
                      <a:pt x="86" y="25"/>
                      <a:pt x="81" y="11"/>
                      <a:pt x="69" y="5"/>
                    </a:cubicBezTo>
                    <a:close/>
                    <a:moveTo>
                      <a:pt x="69" y="5"/>
                    </a:moveTo>
                    <a:cubicBezTo>
                      <a:pt x="69" y="5"/>
                      <a:pt x="69" y="5"/>
                      <a:pt x="69" y="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30" name="Freeform 9">
                <a:extLst>
                  <a:ext uri="{FF2B5EF4-FFF2-40B4-BE49-F238E27FC236}">
                    <a16:creationId xmlns:a16="http://schemas.microsoft.com/office/drawing/2014/main" id="{80C99F69-63D3-492A-AAE5-3DC3D4E57228}"/>
                  </a:ext>
                </a:extLst>
              </p:cNvPr>
              <p:cNvSpPr>
                <a:spLocks noEditPoints="1"/>
              </p:cNvSpPr>
              <p:nvPr/>
            </p:nvSpPr>
            <p:spPr bwMode="auto">
              <a:xfrm rot="10800000">
                <a:off x="10393167" y="2166256"/>
                <a:ext cx="447872" cy="488139"/>
              </a:xfrm>
              <a:custGeom>
                <a:avLst/>
                <a:gdLst>
                  <a:gd name="T0" fmla="*/ 24 w 312"/>
                  <a:gd name="T1" fmla="*/ 48 h 337"/>
                  <a:gd name="T2" fmla="*/ 264 w 312"/>
                  <a:gd name="T3" fmla="*/ 288 h 337"/>
                  <a:gd name="T4" fmla="*/ 263 w 312"/>
                  <a:gd name="T5" fmla="*/ 311 h 337"/>
                  <a:gd name="T6" fmla="*/ 285 w 312"/>
                  <a:gd name="T7" fmla="*/ 337 h 337"/>
                  <a:gd name="T8" fmla="*/ 287 w 312"/>
                  <a:gd name="T9" fmla="*/ 337 h 337"/>
                  <a:gd name="T10" fmla="*/ 311 w 312"/>
                  <a:gd name="T11" fmla="*/ 315 h 337"/>
                  <a:gd name="T12" fmla="*/ 312 w 312"/>
                  <a:gd name="T13" fmla="*/ 288 h 337"/>
                  <a:gd name="T14" fmla="*/ 24 w 312"/>
                  <a:gd name="T15" fmla="*/ 0 h 337"/>
                  <a:gd name="T16" fmla="*/ 0 w 312"/>
                  <a:gd name="T17" fmla="*/ 24 h 337"/>
                  <a:gd name="T18" fmla="*/ 24 w 312"/>
                  <a:gd name="T19" fmla="*/ 48 h 337"/>
                  <a:gd name="T20" fmla="*/ 24 w 312"/>
                  <a:gd name="T21" fmla="*/ 48 h 337"/>
                  <a:gd name="T22" fmla="*/ 24 w 312"/>
                  <a:gd name="T23" fmla="*/ 4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2" h="337">
                    <a:moveTo>
                      <a:pt x="24" y="48"/>
                    </a:moveTo>
                    <a:cubicBezTo>
                      <a:pt x="157" y="48"/>
                      <a:pt x="264" y="156"/>
                      <a:pt x="264" y="288"/>
                    </a:cubicBezTo>
                    <a:cubicBezTo>
                      <a:pt x="264" y="296"/>
                      <a:pt x="264" y="303"/>
                      <a:pt x="263" y="311"/>
                    </a:cubicBezTo>
                    <a:cubicBezTo>
                      <a:pt x="262" y="324"/>
                      <a:pt x="272" y="336"/>
                      <a:pt x="285" y="337"/>
                    </a:cubicBezTo>
                    <a:cubicBezTo>
                      <a:pt x="286" y="337"/>
                      <a:pt x="287" y="337"/>
                      <a:pt x="287" y="337"/>
                    </a:cubicBezTo>
                    <a:cubicBezTo>
                      <a:pt x="300" y="337"/>
                      <a:pt x="310" y="328"/>
                      <a:pt x="311" y="315"/>
                    </a:cubicBezTo>
                    <a:cubicBezTo>
                      <a:pt x="312" y="306"/>
                      <a:pt x="312" y="297"/>
                      <a:pt x="312" y="288"/>
                    </a:cubicBezTo>
                    <a:cubicBezTo>
                      <a:pt x="312" y="129"/>
                      <a:pt x="183" y="0"/>
                      <a:pt x="24" y="0"/>
                    </a:cubicBezTo>
                    <a:cubicBezTo>
                      <a:pt x="11" y="0"/>
                      <a:pt x="0" y="11"/>
                      <a:pt x="0" y="24"/>
                    </a:cubicBezTo>
                    <a:cubicBezTo>
                      <a:pt x="0" y="37"/>
                      <a:pt x="11" y="48"/>
                      <a:pt x="24" y="48"/>
                    </a:cubicBezTo>
                    <a:close/>
                    <a:moveTo>
                      <a:pt x="24" y="48"/>
                    </a:moveTo>
                    <a:cubicBezTo>
                      <a:pt x="24" y="48"/>
                      <a:pt x="24" y="48"/>
                      <a:pt x="24" y="4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cxnSp>
          <p:nvCxnSpPr>
            <p:cNvPr id="137" name="Straight Connector 136">
              <a:extLst>
                <a:ext uri="{FF2B5EF4-FFF2-40B4-BE49-F238E27FC236}">
                  <a16:creationId xmlns:a16="http://schemas.microsoft.com/office/drawing/2014/main" id="{200C9044-81C4-4B87-A0B2-5DE7897CBD28}"/>
                </a:ext>
              </a:extLst>
            </p:cNvPr>
            <p:cNvCxnSpPr>
              <a:cxnSpLocks/>
            </p:cNvCxnSpPr>
            <p:nvPr/>
          </p:nvCxnSpPr>
          <p:spPr>
            <a:xfrm>
              <a:off x="9865662" y="-41132"/>
              <a:ext cx="0" cy="105898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E6CA2614-C776-41DC-B4D3-D31634D9C475}"/>
              </a:ext>
            </a:extLst>
          </p:cNvPr>
          <p:cNvGrpSpPr/>
          <p:nvPr/>
        </p:nvGrpSpPr>
        <p:grpSpPr>
          <a:xfrm>
            <a:off x="3632869" y="1497208"/>
            <a:ext cx="1694716" cy="2189315"/>
            <a:chOff x="3389152" y="2224726"/>
            <a:chExt cx="2203483" cy="2687684"/>
          </a:xfrm>
        </p:grpSpPr>
        <p:sp>
          <p:nvSpPr>
            <p:cNvPr id="84" name="Freeform 5">
              <a:extLst>
                <a:ext uri="{FF2B5EF4-FFF2-40B4-BE49-F238E27FC236}">
                  <a16:creationId xmlns:a16="http://schemas.microsoft.com/office/drawing/2014/main" id="{C3018793-9F15-4AA0-8D88-CFE8F59413F5}"/>
                </a:ext>
              </a:extLst>
            </p:cNvPr>
            <p:cNvSpPr>
              <a:spLocks noEditPoints="1"/>
            </p:cNvSpPr>
            <p:nvPr/>
          </p:nvSpPr>
          <p:spPr bwMode="auto">
            <a:xfrm rot="10800000">
              <a:off x="3806423" y="2224726"/>
              <a:ext cx="1371034" cy="2278778"/>
            </a:xfrm>
            <a:custGeom>
              <a:avLst/>
              <a:gdLst>
                <a:gd name="T0" fmla="*/ 674 w 750"/>
                <a:gd name="T1" fmla="*/ 602 h 1237"/>
                <a:gd name="T2" fmla="*/ 750 w 750"/>
                <a:gd name="T3" fmla="*/ 376 h 1237"/>
                <a:gd name="T4" fmla="*/ 638 w 750"/>
                <a:gd name="T5" fmla="*/ 110 h 1237"/>
                <a:gd name="T6" fmla="*/ 370 w 750"/>
                <a:gd name="T7" fmla="*/ 2 h 1237"/>
                <a:gd name="T8" fmla="*/ 110 w 750"/>
                <a:gd name="T9" fmla="*/ 112 h 1237"/>
                <a:gd name="T10" fmla="*/ 1 w 750"/>
                <a:gd name="T11" fmla="*/ 373 h 1237"/>
                <a:gd name="T12" fmla="*/ 77 w 750"/>
                <a:gd name="T13" fmla="*/ 603 h 1237"/>
                <a:gd name="T14" fmla="*/ 205 w 750"/>
                <a:gd name="T15" fmla="*/ 976 h 1237"/>
                <a:gd name="T16" fmla="*/ 205 w 750"/>
                <a:gd name="T17" fmla="*/ 1120 h 1237"/>
                <a:gd name="T18" fmla="*/ 321 w 750"/>
                <a:gd name="T19" fmla="*/ 1237 h 1237"/>
                <a:gd name="T20" fmla="*/ 430 w 750"/>
                <a:gd name="T21" fmla="*/ 1237 h 1237"/>
                <a:gd name="T22" fmla="*/ 546 w 750"/>
                <a:gd name="T23" fmla="*/ 1120 h 1237"/>
                <a:gd name="T24" fmla="*/ 546 w 750"/>
                <a:gd name="T25" fmla="*/ 976 h 1237"/>
                <a:gd name="T26" fmla="*/ 674 w 750"/>
                <a:gd name="T27" fmla="*/ 602 h 1237"/>
                <a:gd name="T28" fmla="*/ 116 w 750"/>
                <a:gd name="T29" fmla="*/ 574 h 1237"/>
                <a:gd name="T30" fmla="*/ 49 w 750"/>
                <a:gd name="T31" fmla="*/ 373 h 1237"/>
                <a:gd name="T32" fmla="*/ 371 w 750"/>
                <a:gd name="T33" fmla="*/ 50 h 1237"/>
                <a:gd name="T34" fmla="*/ 605 w 750"/>
                <a:gd name="T35" fmla="*/ 144 h 1237"/>
                <a:gd name="T36" fmla="*/ 702 w 750"/>
                <a:gd name="T37" fmla="*/ 376 h 1237"/>
                <a:gd name="T38" fmla="*/ 636 w 750"/>
                <a:gd name="T39" fmla="*/ 573 h 1237"/>
                <a:gd name="T40" fmla="*/ 498 w 750"/>
                <a:gd name="T41" fmla="*/ 967 h 1237"/>
                <a:gd name="T42" fmla="*/ 253 w 750"/>
                <a:gd name="T43" fmla="*/ 967 h 1237"/>
                <a:gd name="T44" fmla="*/ 116 w 750"/>
                <a:gd name="T45" fmla="*/ 574 h 1237"/>
                <a:gd name="T46" fmla="*/ 253 w 750"/>
                <a:gd name="T47" fmla="*/ 1104 h 1237"/>
                <a:gd name="T48" fmla="*/ 253 w 750"/>
                <a:gd name="T49" fmla="*/ 1085 h 1237"/>
                <a:gd name="T50" fmla="*/ 498 w 750"/>
                <a:gd name="T51" fmla="*/ 1113 h 1237"/>
                <a:gd name="T52" fmla="*/ 498 w 750"/>
                <a:gd name="T53" fmla="*/ 1120 h 1237"/>
                <a:gd name="T54" fmla="*/ 497 w 750"/>
                <a:gd name="T55" fmla="*/ 1132 h 1237"/>
                <a:gd name="T56" fmla="*/ 253 w 750"/>
                <a:gd name="T57" fmla="*/ 1104 h 1237"/>
                <a:gd name="T58" fmla="*/ 253 w 750"/>
                <a:gd name="T59" fmla="*/ 1036 h 1237"/>
                <a:gd name="T60" fmla="*/ 253 w 750"/>
                <a:gd name="T61" fmla="*/ 1015 h 1237"/>
                <a:gd name="T62" fmla="*/ 498 w 750"/>
                <a:gd name="T63" fmla="*/ 1015 h 1237"/>
                <a:gd name="T64" fmla="*/ 498 w 750"/>
                <a:gd name="T65" fmla="*/ 1064 h 1237"/>
                <a:gd name="T66" fmla="*/ 253 w 750"/>
                <a:gd name="T67" fmla="*/ 1036 h 1237"/>
                <a:gd name="T68" fmla="*/ 321 w 750"/>
                <a:gd name="T69" fmla="*/ 1189 h 1237"/>
                <a:gd name="T70" fmla="*/ 262 w 750"/>
                <a:gd name="T71" fmla="*/ 1153 h 1237"/>
                <a:gd name="T72" fmla="*/ 468 w 750"/>
                <a:gd name="T73" fmla="*/ 1177 h 1237"/>
                <a:gd name="T74" fmla="*/ 430 w 750"/>
                <a:gd name="T75" fmla="*/ 1189 h 1237"/>
                <a:gd name="T76" fmla="*/ 321 w 750"/>
                <a:gd name="T77" fmla="*/ 1189 h 1237"/>
                <a:gd name="T78" fmla="*/ 321 w 750"/>
                <a:gd name="T79" fmla="*/ 1189 h 1237"/>
                <a:gd name="T80" fmla="*/ 321 w 750"/>
                <a:gd name="T81" fmla="*/ 1189 h 1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50" h="1237">
                  <a:moveTo>
                    <a:pt x="674" y="602"/>
                  </a:moveTo>
                  <a:cubicBezTo>
                    <a:pt x="724" y="537"/>
                    <a:pt x="750" y="459"/>
                    <a:pt x="750" y="376"/>
                  </a:cubicBezTo>
                  <a:cubicBezTo>
                    <a:pt x="750" y="275"/>
                    <a:pt x="710" y="180"/>
                    <a:pt x="638" y="110"/>
                  </a:cubicBezTo>
                  <a:cubicBezTo>
                    <a:pt x="566" y="39"/>
                    <a:pt x="471" y="0"/>
                    <a:pt x="370" y="2"/>
                  </a:cubicBezTo>
                  <a:cubicBezTo>
                    <a:pt x="272" y="3"/>
                    <a:pt x="180" y="42"/>
                    <a:pt x="110" y="112"/>
                  </a:cubicBezTo>
                  <a:cubicBezTo>
                    <a:pt x="41" y="182"/>
                    <a:pt x="2" y="275"/>
                    <a:pt x="1" y="373"/>
                  </a:cubicBezTo>
                  <a:cubicBezTo>
                    <a:pt x="0" y="457"/>
                    <a:pt x="27" y="536"/>
                    <a:pt x="77" y="603"/>
                  </a:cubicBezTo>
                  <a:cubicBezTo>
                    <a:pt x="160" y="711"/>
                    <a:pt x="205" y="843"/>
                    <a:pt x="205" y="976"/>
                  </a:cubicBezTo>
                  <a:cubicBezTo>
                    <a:pt x="205" y="1120"/>
                    <a:pt x="205" y="1120"/>
                    <a:pt x="205" y="1120"/>
                  </a:cubicBezTo>
                  <a:cubicBezTo>
                    <a:pt x="205" y="1185"/>
                    <a:pt x="257" y="1237"/>
                    <a:pt x="321" y="1237"/>
                  </a:cubicBezTo>
                  <a:cubicBezTo>
                    <a:pt x="430" y="1237"/>
                    <a:pt x="430" y="1237"/>
                    <a:pt x="430" y="1237"/>
                  </a:cubicBezTo>
                  <a:cubicBezTo>
                    <a:pt x="494" y="1237"/>
                    <a:pt x="546" y="1185"/>
                    <a:pt x="546" y="1120"/>
                  </a:cubicBezTo>
                  <a:cubicBezTo>
                    <a:pt x="546" y="976"/>
                    <a:pt x="546" y="976"/>
                    <a:pt x="546" y="976"/>
                  </a:cubicBezTo>
                  <a:cubicBezTo>
                    <a:pt x="546" y="842"/>
                    <a:pt x="590" y="713"/>
                    <a:pt x="674" y="602"/>
                  </a:cubicBezTo>
                  <a:close/>
                  <a:moveTo>
                    <a:pt x="116" y="574"/>
                  </a:moveTo>
                  <a:cubicBezTo>
                    <a:pt x="71" y="516"/>
                    <a:pt x="48" y="446"/>
                    <a:pt x="49" y="373"/>
                  </a:cubicBezTo>
                  <a:cubicBezTo>
                    <a:pt x="51" y="197"/>
                    <a:pt x="195" y="52"/>
                    <a:pt x="371" y="50"/>
                  </a:cubicBezTo>
                  <a:cubicBezTo>
                    <a:pt x="459" y="49"/>
                    <a:pt x="542" y="82"/>
                    <a:pt x="605" y="144"/>
                  </a:cubicBezTo>
                  <a:cubicBezTo>
                    <a:pt x="667" y="206"/>
                    <a:pt x="702" y="288"/>
                    <a:pt x="702" y="376"/>
                  </a:cubicBezTo>
                  <a:cubicBezTo>
                    <a:pt x="702" y="448"/>
                    <a:pt x="679" y="516"/>
                    <a:pt x="636" y="573"/>
                  </a:cubicBezTo>
                  <a:cubicBezTo>
                    <a:pt x="547" y="690"/>
                    <a:pt x="500" y="825"/>
                    <a:pt x="498" y="967"/>
                  </a:cubicBezTo>
                  <a:cubicBezTo>
                    <a:pt x="253" y="967"/>
                    <a:pt x="253" y="967"/>
                    <a:pt x="253" y="967"/>
                  </a:cubicBezTo>
                  <a:cubicBezTo>
                    <a:pt x="251" y="827"/>
                    <a:pt x="202" y="688"/>
                    <a:pt x="116" y="574"/>
                  </a:cubicBezTo>
                  <a:close/>
                  <a:moveTo>
                    <a:pt x="253" y="1104"/>
                  </a:moveTo>
                  <a:cubicBezTo>
                    <a:pt x="253" y="1085"/>
                    <a:pt x="253" y="1085"/>
                    <a:pt x="253" y="1085"/>
                  </a:cubicBezTo>
                  <a:cubicBezTo>
                    <a:pt x="498" y="1113"/>
                    <a:pt x="498" y="1113"/>
                    <a:pt x="498" y="1113"/>
                  </a:cubicBezTo>
                  <a:cubicBezTo>
                    <a:pt x="498" y="1120"/>
                    <a:pt x="498" y="1120"/>
                    <a:pt x="498" y="1120"/>
                  </a:cubicBezTo>
                  <a:cubicBezTo>
                    <a:pt x="498" y="1124"/>
                    <a:pt x="498" y="1128"/>
                    <a:pt x="497" y="1132"/>
                  </a:cubicBezTo>
                  <a:lnTo>
                    <a:pt x="253" y="1104"/>
                  </a:lnTo>
                  <a:close/>
                  <a:moveTo>
                    <a:pt x="253" y="1036"/>
                  </a:moveTo>
                  <a:cubicBezTo>
                    <a:pt x="253" y="1015"/>
                    <a:pt x="253" y="1015"/>
                    <a:pt x="253" y="1015"/>
                  </a:cubicBezTo>
                  <a:cubicBezTo>
                    <a:pt x="498" y="1015"/>
                    <a:pt x="498" y="1015"/>
                    <a:pt x="498" y="1015"/>
                  </a:cubicBezTo>
                  <a:cubicBezTo>
                    <a:pt x="498" y="1064"/>
                    <a:pt x="498" y="1064"/>
                    <a:pt x="498" y="1064"/>
                  </a:cubicBezTo>
                  <a:lnTo>
                    <a:pt x="253" y="1036"/>
                  </a:lnTo>
                  <a:close/>
                  <a:moveTo>
                    <a:pt x="321" y="1189"/>
                  </a:moveTo>
                  <a:cubicBezTo>
                    <a:pt x="296" y="1189"/>
                    <a:pt x="273" y="1174"/>
                    <a:pt x="262" y="1153"/>
                  </a:cubicBezTo>
                  <a:cubicBezTo>
                    <a:pt x="468" y="1177"/>
                    <a:pt x="468" y="1177"/>
                    <a:pt x="468" y="1177"/>
                  </a:cubicBezTo>
                  <a:cubicBezTo>
                    <a:pt x="457" y="1184"/>
                    <a:pt x="444" y="1189"/>
                    <a:pt x="430" y="1189"/>
                  </a:cubicBezTo>
                  <a:lnTo>
                    <a:pt x="321" y="1189"/>
                  </a:lnTo>
                  <a:close/>
                  <a:moveTo>
                    <a:pt x="321" y="1189"/>
                  </a:moveTo>
                  <a:cubicBezTo>
                    <a:pt x="321" y="1189"/>
                    <a:pt x="321" y="1189"/>
                    <a:pt x="321" y="1189"/>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7A7D">
                    <a:lumMod val="60000"/>
                    <a:lumOff val="40000"/>
                  </a:srgbClr>
                </a:solidFill>
                <a:effectLst/>
                <a:uLnTx/>
                <a:uFillTx/>
                <a:latin typeface="Calibri" panose="020F0502020204030204"/>
                <a:ea typeface="+mn-ea"/>
                <a:cs typeface="+mn-cs"/>
              </a:endParaRPr>
            </a:p>
          </p:txBody>
        </p:sp>
        <p:sp>
          <p:nvSpPr>
            <p:cNvPr id="85" name="Freeform 6">
              <a:extLst>
                <a:ext uri="{FF2B5EF4-FFF2-40B4-BE49-F238E27FC236}">
                  <a16:creationId xmlns:a16="http://schemas.microsoft.com/office/drawing/2014/main" id="{DE8BB8EF-7DA6-41F1-BC71-B8028DC8E8BB}"/>
                </a:ext>
              </a:extLst>
            </p:cNvPr>
            <p:cNvSpPr>
              <a:spLocks noEditPoints="1"/>
            </p:cNvSpPr>
            <p:nvPr/>
          </p:nvSpPr>
          <p:spPr bwMode="auto">
            <a:xfrm rot="10800000">
              <a:off x="4921239" y="3693016"/>
              <a:ext cx="97258" cy="165236"/>
            </a:xfrm>
            <a:custGeom>
              <a:avLst/>
              <a:gdLst>
                <a:gd name="T0" fmla="*/ 51 w 53"/>
                <a:gd name="T1" fmla="*/ 62 h 90"/>
                <a:gd name="T2" fmla="*/ 48 w 53"/>
                <a:gd name="T3" fmla="*/ 24 h 90"/>
                <a:gd name="T4" fmla="*/ 25 w 53"/>
                <a:gd name="T5" fmla="*/ 0 h 90"/>
                <a:gd name="T6" fmla="*/ 0 w 53"/>
                <a:gd name="T7" fmla="*/ 23 h 90"/>
                <a:gd name="T8" fmla="*/ 4 w 53"/>
                <a:gd name="T9" fmla="*/ 69 h 90"/>
                <a:gd name="T10" fmla="*/ 27 w 53"/>
                <a:gd name="T11" fmla="*/ 90 h 90"/>
                <a:gd name="T12" fmla="*/ 31 w 53"/>
                <a:gd name="T13" fmla="*/ 90 h 90"/>
                <a:gd name="T14" fmla="*/ 51 w 53"/>
                <a:gd name="T15" fmla="*/ 62 h 90"/>
                <a:gd name="T16" fmla="*/ 51 w 53"/>
                <a:gd name="T17" fmla="*/ 62 h 90"/>
                <a:gd name="T18" fmla="*/ 51 w 53"/>
                <a:gd name="T19" fmla="*/ 6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90">
                  <a:moveTo>
                    <a:pt x="51" y="62"/>
                  </a:moveTo>
                  <a:cubicBezTo>
                    <a:pt x="49" y="50"/>
                    <a:pt x="48" y="37"/>
                    <a:pt x="48" y="24"/>
                  </a:cubicBezTo>
                  <a:cubicBezTo>
                    <a:pt x="49" y="11"/>
                    <a:pt x="38" y="0"/>
                    <a:pt x="25" y="0"/>
                  </a:cubicBezTo>
                  <a:cubicBezTo>
                    <a:pt x="11" y="0"/>
                    <a:pt x="1" y="10"/>
                    <a:pt x="0" y="23"/>
                  </a:cubicBezTo>
                  <a:cubicBezTo>
                    <a:pt x="0" y="39"/>
                    <a:pt x="1" y="54"/>
                    <a:pt x="4" y="69"/>
                  </a:cubicBezTo>
                  <a:cubicBezTo>
                    <a:pt x="5" y="81"/>
                    <a:pt x="16" y="90"/>
                    <a:pt x="27" y="90"/>
                  </a:cubicBezTo>
                  <a:cubicBezTo>
                    <a:pt x="28" y="90"/>
                    <a:pt x="30" y="90"/>
                    <a:pt x="31" y="90"/>
                  </a:cubicBezTo>
                  <a:cubicBezTo>
                    <a:pt x="44" y="88"/>
                    <a:pt x="53" y="75"/>
                    <a:pt x="51" y="62"/>
                  </a:cubicBezTo>
                  <a:close/>
                  <a:moveTo>
                    <a:pt x="51" y="62"/>
                  </a:moveTo>
                  <a:cubicBezTo>
                    <a:pt x="51" y="62"/>
                    <a:pt x="51" y="62"/>
                    <a:pt x="51" y="62"/>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86" name="Freeform 7">
              <a:extLst>
                <a:ext uri="{FF2B5EF4-FFF2-40B4-BE49-F238E27FC236}">
                  <a16:creationId xmlns:a16="http://schemas.microsoft.com/office/drawing/2014/main" id="{4EB21C51-58A8-4A53-801B-988B2406C17F}"/>
                </a:ext>
              </a:extLst>
            </p:cNvPr>
            <p:cNvSpPr>
              <a:spLocks noEditPoints="1"/>
            </p:cNvSpPr>
            <p:nvPr/>
          </p:nvSpPr>
          <p:spPr bwMode="auto">
            <a:xfrm rot="10800000">
              <a:off x="4617959" y="3071816"/>
              <a:ext cx="352431" cy="565773"/>
            </a:xfrm>
            <a:custGeom>
              <a:avLst/>
              <a:gdLst>
                <a:gd name="T0" fmla="*/ 166 w 193"/>
                <a:gd name="T1" fmla="*/ 307 h 307"/>
                <a:gd name="T2" fmla="*/ 174 w 193"/>
                <a:gd name="T3" fmla="*/ 306 h 307"/>
                <a:gd name="T4" fmla="*/ 189 w 193"/>
                <a:gd name="T5" fmla="*/ 275 h 307"/>
                <a:gd name="T6" fmla="*/ 71 w 193"/>
                <a:gd name="T7" fmla="*/ 51 h 307"/>
                <a:gd name="T8" fmla="*/ 49 w 193"/>
                <a:gd name="T9" fmla="*/ 16 h 307"/>
                <a:gd name="T10" fmla="*/ 16 w 193"/>
                <a:gd name="T11" fmla="*/ 6 h 307"/>
                <a:gd name="T12" fmla="*/ 6 w 193"/>
                <a:gd name="T13" fmla="*/ 38 h 307"/>
                <a:gd name="T14" fmla="*/ 33 w 193"/>
                <a:gd name="T15" fmla="*/ 80 h 307"/>
                <a:gd name="T16" fmla="*/ 143 w 193"/>
                <a:gd name="T17" fmla="*/ 290 h 307"/>
                <a:gd name="T18" fmla="*/ 166 w 193"/>
                <a:gd name="T19" fmla="*/ 307 h 307"/>
                <a:gd name="T20" fmla="*/ 166 w 193"/>
                <a:gd name="T21" fmla="*/ 307 h 307"/>
                <a:gd name="T22" fmla="*/ 166 w 193"/>
                <a:gd name="T23" fmla="*/ 30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307">
                  <a:moveTo>
                    <a:pt x="166" y="307"/>
                  </a:moveTo>
                  <a:cubicBezTo>
                    <a:pt x="169" y="307"/>
                    <a:pt x="171" y="306"/>
                    <a:pt x="174" y="306"/>
                  </a:cubicBezTo>
                  <a:cubicBezTo>
                    <a:pt x="186" y="301"/>
                    <a:pt x="193" y="288"/>
                    <a:pt x="189" y="275"/>
                  </a:cubicBezTo>
                  <a:cubicBezTo>
                    <a:pt x="162" y="194"/>
                    <a:pt x="123" y="119"/>
                    <a:pt x="71" y="51"/>
                  </a:cubicBezTo>
                  <a:cubicBezTo>
                    <a:pt x="63" y="40"/>
                    <a:pt x="55" y="28"/>
                    <a:pt x="49" y="16"/>
                  </a:cubicBezTo>
                  <a:cubicBezTo>
                    <a:pt x="43" y="4"/>
                    <a:pt x="28" y="0"/>
                    <a:pt x="16" y="6"/>
                  </a:cubicBezTo>
                  <a:cubicBezTo>
                    <a:pt x="5" y="12"/>
                    <a:pt x="0" y="26"/>
                    <a:pt x="6" y="38"/>
                  </a:cubicBezTo>
                  <a:cubicBezTo>
                    <a:pt x="14" y="53"/>
                    <a:pt x="23" y="67"/>
                    <a:pt x="33" y="80"/>
                  </a:cubicBezTo>
                  <a:cubicBezTo>
                    <a:pt x="81" y="144"/>
                    <a:pt x="119" y="215"/>
                    <a:pt x="143" y="290"/>
                  </a:cubicBezTo>
                  <a:cubicBezTo>
                    <a:pt x="147" y="300"/>
                    <a:pt x="156" y="307"/>
                    <a:pt x="166" y="307"/>
                  </a:cubicBezTo>
                  <a:close/>
                  <a:moveTo>
                    <a:pt x="166" y="307"/>
                  </a:moveTo>
                  <a:cubicBezTo>
                    <a:pt x="166" y="307"/>
                    <a:pt x="166" y="307"/>
                    <a:pt x="166" y="307"/>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87" name="Freeform 8">
              <a:extLst>
                <a:ext uri="{FF2B5EF4-FFF2-40B4-BE49-F238E27FC236}">
                  <a16:creationId xmlns:a16="http://schemas.microsoft.com/office/drawing/2014/main" id="{D37A70B3-F043-4A49-A074-CAE0F71F8FCD}"/>
                </a:ext>
              </a:extLst>
            </p:cNvPr>
            <p:cNvSpPr>
              <a:spLocks noEditPoints="1"/>
            </p:cNvSpPr>
            <p:nvPr/>
          </p:nvSpPr>
          <p:spPr bwMode="auto">
            <a:xfrm rot="10800000">
              <a:off x="3997802" y="3473401"/>
              <a:ext cx="157916" cy="195564"/>
            </a:xfrm>
            <a:custGeom>
              <a:avLst/>
              <a:gdLst>
                <a:gd name="T0" fmla="*/ 69 w 86"/>
                <a:gd name="T1" fmla="*/ 5 h 106"/>
                <a:gd name="T2" fmla="*/ 37 w 86"/>
                <a:gd name="T3" fmla="*/ 18 h 106"/>
                <a:gd name="T4" fmla="*/ 8 w 86"/>
                <a:gd name="T5" fmla="*/ 68 h 106"/>
                <a:gd name="T6" fmla="*/ 12 w 86"/>
                <a:gd name="T7" fmla="*/ 102 h 106"/>
                <a:gd name="T8" fmla="*/ 27 w 86"/>
                <a:gd name="T9" fmla="*/ 106 h 106"/>
                <a:gd name="T10" fmla="*/ 46 w 86"/>
                <a:gd name="T11" fmla="*/ 97 h 106"/>
                <a:gd name="T12" fmla="*/ 81 w 86"/>
                <a:gd name="T13" fmla="*/ 37 h 106"/>
                <a:gd name="T14" fmla="*/ 69 w 86"/>
                <a:gd name="T15" fmla="*/ 5 h 106"/>
                <a:gd name="T16" fmla="*/ 69 w 86"/>
                <a:gd name="T17" fmla="*/ 5 h 106"/>
                <a:gd name="T18" fmla="*/ 69 w 86"/>
                <a:gd name="T19" fmla="*/ 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06">
                  <a:moveTo>
                    <a:pt x="69" y="5"/>
                  </a:moveTo>
                  <a:cubicBezTo>
                    <a:pt x="56" y="0"/>
                    <a:pt x="42" y="6"/>
                    <a:pt x="37" y="18"/>
                  </a:cubicBezTo>
                  <a:cubicBezTo>
                    <a:pt x="29" y="36"/>
                    <a:pt x="20" y="52"/>
                    <a:pt x="8" y="68"/>
                  </a:cubicBezTo>
                  <a:cubicBezTo>
                    <a:pt x="0" y="79"/>
                    <a:pt x="2" y="94"/>
                    <a:pt x="12" y="102"/>
                  </a:cubicBezTo>
                  <a:cubicBezTo>
                    <a:pt x="17" y="105"/>
                    <a:pt x="22" y="106"/>
                    <a:pt x="27" y="106"/>
                  </a:cubicBezTo>
                  <a:cubicBezTo>
                    <a:pt x="34" y="106"/>
                    <a:pt x="41" y="103"/>
                    <a:pt x="46" y="97"/>
                  </a:cubicBezTo>
                  <a:cubicBezTo>
                    <a:pt x="60" y="78"/>
                    <a:pt x="72" y="58"/>
                    <a:pt x="81" y="37"/>
                  </a:cubicBezTo>
                  <a:cubicBezTo>
                    <a:pt x="86" y="25"/>
                    <a:pt x="81" y="11"/>
                    <a:pt x="69" y="5"/>
                  </a:cubicBezTo>
                  <a:close/>
                  <a:moveTo>
                    <a:pt x="69" y="5"/>
                  </a:moveTo>
                  <a:cubicBezTo>
                    <a:pt x="69" y="5"/>
                    <a:pt x="69" y="5"/>
                    <a:pt x="69" y="5"/>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88" name="Freeform 9">
              <a:extLst>
                <a:ext uri="{FF2B5EF4-FFF2-40B4-BE49-F238E27FC236}">
                  <a16:creationId xmlns:a16="http://schemas.microsoft.com/office/drawing/2014/main" id="{A0C22660-B79D-4A94-BD65-391DD653D470}"/>
                </a:ext>
              </a:extLst>
            </p:cNvPr>
            <p:cNvSpPr>
              <a:spLocks noEditPoints="1"/>
            </p:cNvSpPr>
            <p:nvPr/>
          </p:nvSpPr>
          <p:spPr bwMode="auto">
            <a:xfrm rot="10800000">
              <a:off x="3965383" y="3720208"/>
              <a:ext cx="569957" cy="621200"/>
            </a:xfrm>
            <a:custGeom>
              <a:avLst/>
              <a:gdLst>
                <a:gd name="T0" fmla="*/ 24 w 312"/>
                <a:gd name="T1" fmla="*/ 48 h 337"/>
                <a:gd name="T2" fmla="*/ 264 w 312"/>
                <a:gd name="T3" fmla="*/ 288 h 337"/>
                <a:gd name="T4" fmla="*/ 263 w 312"/>
                <a:gd name="T5" fmla="*/ 311 h 337"/>
                <a:gd name="T6" fmla="*/ 285 w 312"/>
                <a:gd name="T7" fmla="*/ 337 h 337"/>
                <a:gd name="T8" fmla="*/ 287 w 312"/>
                <a:gd name="T9" fmla="*/ 337 h 337"/>
                <a:gd name="T10" fmla="*/ 311 w 312"/>
                <a:gd name="T11" fmla="*/ 315 h 337"/>
                <a:gd name="T12" fmla="*/ 312 w 312"/>
                <a:gd name="T13" fmla="*/ 288 h 337"/>
                <a:gd name="T14" fmla="*/ 24 w 312"/>
                <a:gd name="T15" fmla="*/ 0 h 337"/>
                <a:gd name="T16" fmla="*/ 0 w 312"/>
                <a:gd name="T17" fmla="*/ 24 h 337"/>
                <a:gd name="T18" fmla="*/ 24 w 312"/>
                <a:gd name="T19" fmla="*/ 48 h 337"/>
                <a:gd name="T20" fmla="*/ 24 w 312"/>
                <a:gd name="T21" fmla="*/ 48 h 337"/>
                <a:gd name="T22" fmla="*/ 24 w 312"/>
                <a:gd name="T23" fmla="*/ 4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2" h="337">
                  <a:moveTo>
                    <a:pt x="24" y="48"/>
                  </a:moveTo>
                  <a:cubicBezTo>
                    <a:pt x="157" y="48"/>
                    <a:pt x="264" y="156"/>
                    <a:pt x="264" y="288"/>
                  </a:cubicBezTo>
                  <a:cubicBezTo>
                    <a:pt x="264" y="296"/>
                    <a:pt x="264" y="303"/>
                    <a:pt x="263" y="311"/>
                  </a:cubicBezTo>
                  <a:cubicBezTo>
                    <a:pt x="262" y="324"/>
                    <a:pt x="272" y="336"/>
                    <a:pt x="285" y="337"/>
                  </a:cubicBezTo>
                  <a:cubicBezTo>
                    <a:pt x="286" y="337"/>
                    <a:pt x="287" y="337"/>
                    <a:pt x="287" y="337"/>
                  </a:cubicBezTo>
                  <a:cubicBezTo>
                    <a:pt x="300" y="337"/>
                    <a:pt x="310" y="328"/>
                    <a:pt x="311" y="315"/>
                  </a:cubicBezTo>
                  <a:cubicBezTo>
                    <a:pt x="312" y="306"/>
                    <a:pt x="312" y="297"/>
                    <a:pt x="312" y="288"/>
                  </a:cubicBezTo>
                  <a:cubicBezTo>
                    <a:pt x="312" y="129"/>
                    <a:pt x="183" y="0"/>
                    <a:pt x="24" y="0"/>
                  </a:cubicBezTo>
                  <a:cubicBezTo>
                    <a:pt x="11" y="0"/>
                    <a:pt x="0" y="11"/>
                    <a:pt x="0" y="24"/>
                  </a:cubicBezTo>
                  <a:cubicBezTo>
                    <a:pt x="0" y="37"/>
                    <a:pt x="11" y="48"/>
                    <a:pt x="24" y="48"/>
                  </a:cubicBezTo>
                  <a:close/>
                  <a:moveTo>
                    <a:pt x="24" y="48"/>
                  </a:moveTo>
                  <a:cubicBezTo>
                    <a:pt x="24" y="48"/>
                    <a:pt x="24" y="48"/>
                    <a:pt x="24" y="48"/>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89" name="Freeform 10">
              <a:extLst>
                <a:ext uri="{FF2B5EF4-FFF2-40B4-BE49-F238E27FC236}">
                  <a16:creationId xmlns:a16="http://schemas.microsoft.com/office/drawing/2014/main" id="{CFC93E54-CFFF-4ABA-BFD6-36579C7A0052}"/>
                </a:ext>
              </a:extLst>
            </p:cNvPr>
            <p:cNvSpPr>
              <a:spLocks noEditPoints="1"/>
            </p:cNvSpPr>
            <p:nvPr/>
          </p:nvSpPr>
          <p:spPr bwMode="auto">
            <a:xfrm rot="10800000">
              <a:off x="4447493" y="4577757"/>
              <a:ext cx="87847" cy="334653"/>
            </a:xfrm>
            <a:custGeom>
              <a:avLst/>
              <a:gdLst>
                <a:gd name="T0" fmla="*/ 24 w 48"/>
                <a:gd name="T1" fmla="*/ 182 h 182"/>
                <a:gd name="T2" fmla="*/ 48 w 48"/>
                <a:gd name="T3" fmla="*/ 158 h 182"/>
                <a:gd name="T4" fmla="*/ 48 w 48"/>
                <a:gd name="T5" fmla="*/ 24 h 182"/>
                <a:gd name="T6" fmla="*/ 24 w 48"/>
                <a:gd name="T7" fmla="*/ 0 h 182"/>
                <a:gd name="T8" fmla="*/ 0 w 48"/>
                <a:gd name="T9" fmla="*/ 24 h 182"/>
                <a:gd name="T10" fmla="*/ 0 w 48"/>
                <a:gd name="T11" fmla="*/ 158 h 182"/>
                <a:gd name="T12" fmla="*/ 24 w 48"/>
                <a:gd name="T13" fmla="*/ 182 h 182"/>
                <a:gd name="T14" fmla="*/ 24 w 48"/>
                <a:gd name="T15" fmla="*/ 182 h 182"/>
                <a:gd name="T16" fmla="*/ 24 w 48"/>
                <a:gd name="T17"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82">
                  <a:moveTo>
                    <a:pt x="24" y="182"/>
                  </a:moveTo>
                  <a:cubicBezTo>
                    <a:pt x="38" y="182"/>
                    <a:pt x="48" y="172"/>
                    <a:pt x="48" y="158"/>
                  </a:cubicBezTo>
                  <a:cubicBezTo>
                    <a:pt x="48" y="24"/>
                    <a:pt x="48" y="24"/>
                    <a:pt x="48" y="24"/>
                  </a:cubicBezTo>
                  <a:cubicBezTo>
                    <a:pt x="48" y="11"/>
                    <a:pt x="38" y="0"/>
                    <a:pt x="24" y="0"/>
                  </a:cubicBezTo>
                  <a:cubicBezTo>
                    <a:pt x="11" y="0"/>
                    <a:pt x="0" y="11"/>
                    <a:pt x="0" y="24"/>
                  </a:cubicBezTo>
                  <a:cubicBezTo>
                    <a:pt x="0" y="158"/>
                    <a:pt x="0" y="158"/>
                    <a:pt x="0" y="158"/>
                  </a:cubicBezTo>
                  <a:cubicBezTo>
                    <a:pt x="0" y="172"/>
                    <a:pt x="11" y="182"/>
                    <a:pt x="24" y="182"/>
                  </a:cubicBezTo>
                  <a:close/>
                  <a:moveTo>
                    <a:pt x="24" y="182"/>
                  </a:moveTo>
                  <a:cubicBezTo>
                    <a:pt x="24" y="182"/>
                    <a:pt x="24" y="182"/>
                    <a:pt x="24" y="182"/>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90" name="Freeform 11">
              <a:extLst>
                <a:ext uri="{FF2B5EF4-FFF2-40B4-BE49-F238E27FC236}">
                  <a16:creationId xmlns:a16="http://schemas.microsoft.com/office/drawing/2014/main" id="{22131C25-69B1-4F33-9B81-64B6AA7AEF5A}"/>
                </a:ext>
              </a:extLst>
            </p:cNvPr>
            <p:cNvSpPr>
              <a:spLocks noEditPoints="1"/>
            </p:cNvSpPr>
            <p:nvPr/>
          </p:nvSpPr>
          <p:spPr bwMode="auto">
            <a:xfrm rot="10800000">
              <a:off x="4846986" y="4466902"/>
              <a:ext cx="222754" cy="309553"/>
            </a:xfrm>
            <a:custGeom>
              <a:avLst/>
              <a:gdLst>
                <a:gd name="T0" fmla="*/ 74 w 122"/>
                <a:gd name="T1" fmla="*/ 156 h 168"/>
                <a:gd name="T2" fmla="*/ 94 w 122"/>
                <a:gd name="T3" fmla="*/ 168 h 168"/>
                <a:gd name="T4" fmla="*/ 106 w 122"/>
                <a:gd name="T5" fmla="*/ 165 h 168"/>
                <a:gd name="T6" fmla="*/ 115 w 122"/>
                <a:gd name="T7" fmla="*/ 132 h 168"/>
                <a:gd name="T8" fmla="*/ 48 w 122"/>
                <a:gd name="T9" fmla="*/ 15 h 168"/>
                <a:gd name="T10" fmla="*/ 15 w 122"/>
                <a:gd name="T11" fmla="*/ 7 h 168"/>
                <a:gd name="T12" fmla="*/ 6 w 122"/>
                <a:gd name="T13" fmla="*/ 39 h 168"/>
                <a:gd name="T14" fmla="*/ 74 w 122"/>
                <a:gd name="T15" fmla="*/ 156 h 168"/>
                <a:gd name="T16" fmla="*/ 74 w 122"/>
                <a:gd name="T17" fmla="*/ 156 h 168"/>
                <a:gd name="T18" fmla="*/ 74 w 122"/>
                <a:gd name="T19" fmla="*/ 1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168">
                  <a:moveTo>
                    <a:pt x="74" y="156"/>
                  </a:moveTo>
                  <a:cubicBezTo>
                    <a:pt x="78" y="164"/>
                    <a:pt x="86" y="168"/>
                    <a:pt x="94" y="168"/>
                  </a:cubicBezTo>
                  <a:cubicBezTo>
                    <a:pt x="98" y="168"/>
                    <a:pt x="103" y="167"/>
                    <a:pt x="106" y="165"/>
                  </a:cubicBezTo>
                  <a:cubicBezTo>
                    <a:pt x="118" y="158"/>
                    <a:pt x="122" y="143"/>
                    <a:pt x="115" y="132"/>
                  </a:cubicBezTo>
                  <a:cubicBezTo>
                    <a:pt x="48" y="15"/>
                    <a:pt x="48" y="15"/>
                    <a:pt x="48" y="15"/>
                  </a:cubicBezTo>
                  <a:cubicBezTo>
                    <a:pt x="41" y="4"/>
                    <a:pt x="27" y="0"/>
                    <a:pt x="15" y="7"/>
                  </a:cubicBezTo>
                  <a:cubicBezTo>
                    <a:pt x="4" y="13"/>
                    <a:pt x="0" y="28"/>
                    <a:pt x="6" y="39"/>
                  </a:cubicBezTo>
                  <a:lnTo>
                    <a:pt x="74" y="156"/>
                  </a:lnTo>
                  <a:close/>
                  <a:moveTo>
                    <a:pt x="74" y="156"/>
                  </a:moveTo>
                  <a:cubicBezTo>
                    <a:pt x="74" y="156"/>
                    <a:pt x="74" y="156"/>
                    <a:pt x="74" y="156"/>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91" name="Freeform 12">
              <a:extLst>
                <a:ext uri="{FF2B5EF4-FFF2-40B4-BE49-F238E27FC236}">
                  <a16:creationId xmlns:a16="http://schemas.microsoft.com/office/drawing/2014/main" id="{B4251EF7-E48A-46C8-BA9B-7BD81279429F}"/>
                </a:ext>
              </a:extLst>
            </p:cNvPr>
            <p:cNvSpPr>
              <a:spLocks noEditPoints="1"/>
            </p:cNvSpPr>
            <p:nvPr/>
          </p:nvSpPr>
          <p:spPr bwMode="auto">
            <a:xfrm rot="10800000">
              <a:off x="3525105" y="3224503"/>
              <a:ext cx="312692" cy="219617"/>
            </a:xfrm>
            <a:custGeom>
              <a:avLst/>
              <a:gdLst>
                <a:gd name="T0" fmla="*/ 155 w 171"/>
                <a:gd name="T1" fmla="*/ 74 h 119"/>
                <a:gd name="T2" fmla="*/ 39 w 171"/>
                <a:gd name="T3" fmla="*/ 7 h 119"/>
                <a:gd name="T4" fmla="*/ 6 w 171"/>
                <a:gd name="T5" fmla="*/ 15 h 119"/>
                <a:gd name="T6" fmla="*/ 15 w 171"/>
                <a:gd name="T7" fmla="*/ 48 h 119"/>
                <a:gd name="T8" fmla="*/ 131 w 171"/>
                <a:gd name="T9" fmla="*/ 115 h 119"/>
                <a:gd name="T10" fmla="*/ 143 w 171"/>
                <a:gd name="T11" fmla="*/ 119 h 119"/>
                <a:gd name="T12" fmla="*/ 164 w 171"/>
                <a:gd name="T13" fmla="*/ 107 h 119"/>
                <a:gd name="T14" fmla="*/ 155 w 171"/>
                <a:gd name="T15" fmla="*/ 74 h 119"/>
                <a:gd name="T16" fmla="*/ 155 w 171"/>
                <a:gd name="T17" fmla="*/ 74 h 119"/>
                <a:gd name="T18" fmla="*/ 155 w 171"/>
                <a:gd name="T19" fmla="*/ 7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19">
                  <a:moveTo>
                    <a:pt x="155" y="74"/>
                  </a:moveTo>
                  <a:cubicBezTo>
                    <a:pt x="39" y="7"/>
                    <a:pt x="39" y="7"/>
                    <a:pt x="39" y="7"/>
                  </a:cubicBezTo>
                  <a:cubicBezTo>
                    <a:pt x="27" y="0"/>
                    <a:pt x="13" y="4"/>
                    <a:pt x="6" y="15"/>
                  </a:cubicBezTo>
                  <a:cubicBezTo>
                    <a:pt x="0" y="27"/>
                    <a:pt x="3" y="42"/>
                    <a:pt x="15" y="48"/>
                  </a:cubicBezTo>
                  <a:cubicBezTo>
                    <a:pt x="131" y="115"/>
                    <a:pt x="131" y="115"/>
                    <a:pt x="131" y="115"/>
                  </a:cubicBezTo>
                  <a:cubicBezTo>
                    <a:pt x="135" y="118"/>
                    <a:pt x="139" y="119"/>
                    <a:pt x="143" y="119"/>
                  </a:cubicBezTo>
                  <a:cubicBezTo>
                    <a:pt x="152" y="119"/>
                    <a:pt x="160" y="114"/>
                    <a:pt x="164" y="107"/>
                  </a:cubicBezTo>
                  <a:cubicBezTo>
                    <a:pt x="171" y="95"/>
                    <a:pt x="167" y="80"/>
                    <a:pt x="155" y="74"/>
                  </a:cubicBezTo>
                  <a:close/>
                  <a:moveTo>
                    <a:pt x="155" y="74"/>
                  </a:moveTo>
                  <a:cubicBezTo>
                    <a:pt x="155" y="74"/>
                    <a:pt x="155" y="74"/>
                    <a:pt x="155" y="74"/>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92" name="Freeform 13">
              <a:extLst>
                <a:ext uri="{FF2B5EF4-FFF2-40B4-BE49-F238E27FC236}">
                  <a16:creationId xmlns:a16="http://schemas.microsoft.com/office/drawing/2014/main" id="{A2F2C16A-6D6D-409A-9C9E-65CB184D3F26}"/>
                </a:ext>
              </a:extLst>
            </p:cNvPr>
            <p:cNvSpPr>
              <a:spLocks noEditPoints="1"/>
            </p:cNvSpPr>
            <p:nvPr/>
          </p:nvSpPr>
          <p:spPr bwMode="auto">
            <a:xfrm rot="10800000">
              <a:off x="5143990" y="4167808"/>
              <a:ext cx="312692" cy="217524"/>
            </a:xfrm>
            <a:custGeom>
              <a:avLst/>
              <a:gdLst>
                <a:gd name="T0" fmla="*/ 15 w 171"/>
                <a:gd name="T1" fmla="*/ 48 h 118"/>
                <a:gd name="T2" fmla="*/ 132 w 171"/>
                <a:gd name="T3" fmla="*/ 115 h 118"/>
                <a:gd name="T4" fmla="*/ 144 w 171"/>
                <a:gd name="T5" fmla="*/ 118 h 118"/>
                <a:gd name="T6" fmla="*/ 165 w 171"/>
                <a:gd name="T7" fmla="*/ 106 h 118"/>
                <a:gd name="T8" fmla="*/ 156 w 171"/>
                <a:gd name="T9" fmla="*/ 74 h 118"/>
                <a:gd name="T10" fmla="*/ 39 w 171"/>
                <a:gd name="T11" fmla="*/ 6 h 118"/>
                <a:gd name="T12" fmla="*/ 7 w 171"/>
                <a:gd name="T13" fmla="*/ 15 h 118"/>
                <a:gd name="T14" fmla="*/ 15 w 171"/>
                <a:gd name="T15" fmla="*/ 48 h 118"/>
                <a:gd name="T16" fmla="*/ 15 w 171"/>
                <a:gd name="T17" fmla="*/ 48 h 118"/>
                <a:gd name="T18" fmla="*/ 15 w 171"/>
                <a:gd name="T19" fmla="*/ 4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18">
                  <a:moveTo>
                    <a:pt x="15" y="48"/>
                  </a:moveTo>
                  <a:cubicBezTo>
                    <a:pt x="132" y="115"/>
                    <a:pt x="132" y="115"/>
                    <a:pt x="132" y="115"/>
                  </a:cubicBezTo>
                  <a:cubicBezTo>
                    <a:pt x="136" y="117"/>
                    <a:pt x="140" y="118"/>
                    <a:pt x="144" y="118"/>
                  </a:cubicBezTo>
                  <a:cubicBezTo>
                    <a:pt x="152" y="118"/>
                    <a:pt x="160" y="114"/>
                    <a:pt x="165" y="106"/>
                  </a:cubicBezTo>
                  <a:cubicBezTo>
                    <a:pt x="171" y="95"/>
                    <a:pt x="167" y="80"/>
                    <a:pt x="156" y="74"/>
                  </a:cubicBezTo>
                  <a:cubicBezTo>
                    <a:pt x="39" y="6"/>
                    <a:pt x="39" y="6"/>
                    <a:pt x="39" y="6"/>
                  </a:cubicBezTo>
                  <a:cubicBezTo>
                    <a:pt x="28" y="0"/>
                    <a:pt x="13" y="4"/>
                    <a:pt x="7" y="15"/>
                  </a:cubicBezTo>
                  <a:cubicBezTo>
                    <a:pt x="0" y="27"/>
                    <a:pt x="4" y="41"/>
                    <a:pt x="15" y="48"/>
                  </a:cubicBezTo>
                  <a:close/>
                  <a:moveTo>
                    <a:pt x="15" y="48"/>
                  </a:moveTo>
                  <a:cubicBezTo>
                    <a:pt x="15" y="48"/>
                    <a:pt x="15" y="48"/>
                    <a:pt x="15" y="48"/>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93" name="Freeform 14">
              <a:extLst>
                <a:ext uri="{FF2B5EF4-FFF2-40B4-BE49-F238E27FC236}">
                  <a16:creationId xmlns:a16="http://schemas.microsoft.com/office/drawing/2014/main" id="{DE9D0EE0-16F0-4C3D-8B7B-C52E37EB02A7}"/>
                </a:ext>
              </a:extLst>
            </p:cNvPr>
            <p:cNvSpPr>
              <a:spLocks noEditPoints="1"/>
            </p:cNvSpPr>
            <p:nvPr/>
          </p:nvSpPr>
          <p:spPr bwMode="auto">
            <a:xfrm rot="10800000">
              <a:off x="3389152" y="3758902"/>
              <a:ext cx="334653" cy="88893"/>
            </a:xfrm>
            <a:custGeom>
              <a:avLst/>
              <a:gdLst>
                <a:gd name="T0" fmla="*/ 159 w 183"/>
                <a:gd name="T1" fmla="*/ 0 h 48"/>
                <a:gd name="T2" fmla="*/ 24 w 183"/>
                <a:gd name="T3" fmla="*/ 0 h 48"/>
                <a:gd name="T4" fmla="*/ 0 w 183"/>
                <a:gd name="T5" fmla="*/ 24 h 48"/>
                <a:gd name="T6" fmla="*/ 24 w 183"/>
                <a:gd name="T7" fmla="*/ 48 h 48"/>
                <a:gd name="T8" fmla="*/ 159 w 183"/>
                <a:gd name="T9" fmla="*/ 48 h 48"/>
                <a:gd name="T10" fmla="*/ 183 w 183"/>
                <a:gd name="T11" fmla="*/ 24 h 48"/>
                <a:gd name="T12" fmla="*/ 159 w 183"/>
                <a:gd name="T13" fmla="*/ 0 h 48"/>
                <a:gd name="T14" fmla="*/ 159 w 183"/>
                <a:gd name="T15" fmla="*/ 0 h 48"/>
                <a:gd name="T16" fmla="*/ 159 w 183"/>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48">
                  <a:moveTo>
                    <a:pt x="159" y="0"/>
                  </a:moveTo>
                  <a:cubicBezTo>
                    <a:pt x="24" y="0"/>
                    <a:pt x="24" y="0"/>
                    <a:pt x="24" y="0"/>
                  </a:cubicBezTo>
                  <a:cubicBezTo>
                    <a:pt x="11" y="0"/>
                    <a:pt x="0" y="11"/>
                    <a:pt x="0" y="24"/>
                  </a:cubicBezTo>
                  <a:cubicBezTo>
                    <a:pt x="0" y="38"/>
                    <a:pt x="11" y="48"/>
                    <a:pt x="24" y="48"/>
                  </a:cubicBezTo>
                  <a:cubicBezTo>
                    <a:pt x="159" y="48"/>
                    <a:pt x="159" y="48"/>
                    <a:pt x="159" y="48"/>
                  </a:cubicBezTo>
                  <a:cubicBezTo>
                    <a:pt x="172" y="48"/>
                    <a:pt x="183" y="38"/>
                    <a:pt x="183" y="24"/>
                  </a:cubicBezTo>
                  <a:cubicBezTo>
                    <a:pt x="183" y="11"/>
                    <a:pt x="172" y="0"/>
                    <a:pt x="159" y="0"/>
                  </a:cubicBezTo>
                  <a:close/>
                  <a:moveTo>
                    <a:pt x="159" y="0"/>
                  </a:moveTo>
                  <a:cubicBezTo>
                    <a:pt x="159" y="0"/>
                    <a:pt x="159" y="0"/>
                    <a:pt x="159" y="0"/>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94" name="Freeform 15">
              <a:extLst>
                <a:ext uri="{FF2B5EF4-FFF2-40B4-BE49-F238E27FC236}">
                  <a16:creationId xmlns:a16="http://schemas.microsoft.com/office/drawing/2014/main" id="{866B0852-9270-48AC-B823-579167A21C0E}"/>
                </a:ext>
              </a:extLst>
            </p:cNvPr>
            <p:cNvSpPr>
              <a:spLocks noEditPoints="1"/>
            </p:cNvSpPr>
            <p:nvPr/>
          </p:nvSpPr>
          <p:spPr bwMode="auto">
            <a:xfrm rot="10800000">
              <a:off x="5260073" y="3758902"/>
              <a:ext cx="332562" cy="88893"/>
            </a:xfrm>
            <a:custGeom>
              <a:avLst/>
              <a:gdLst>
                <a:gd name="T0" fmla="*/ 182 w 182"/>
                <a:gd name="T1" fmla="*/ 24 h 48"/>
                <a:gd name="T2" fmla="*/ 158 w 182"/>
                <a:gd name="T3" fmla="*/ 0 h 48"/>
                <a:gd name="T4" fmla="*/ 24 w 182"/>
                <a:gd name="T5" fmla="*/ 0 h 48"/>
                <a:gd name="T6" fmla="*/ 0 w 182"/>
                <a:gd name="T7" fmla="*/ 24 h 48"/>
                <a:gd name="T8" fmla="*/ 24 w 182"/>
                <a:gd name="T9" fmla="*/ 48 h 48"/>
                <a:gd name="T10" fmla="*/ 158 w 182"/>
                <a:gd name="T11" fmla="*/ 48 h 48"/>
                <a:gd name="T12" fmla="*/ 182 w 182"/>
                <a:gd name="T13" fmla="*/ 24 h 48"/>
                <a:gd name="T14" fmla="*/ 182 w 182"/>
                <a:gd name="T15" fmla="*/ 24 h 48"/>
                <a:gd name="T16" fmla="*/ 182 w 182"/>
                <a:gd name="T17"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48">
                  <a:moveTo>
                    <a:pt x="182" y="24"/>
                  </a:moveTo>
                  <a:cubicBezTo>
                    <a:pt x="182" y="11"/>
                    <a:pt x="172" y="0"/>
                    <a:pt x="158" y="0"/>
                  </a:cubicBezTo>
                  <a:cubicBezTo>
                    <a:pt x="24" y="0"/>
                    <a:pt x="24" y="0"/>
                    <a:pt x="24" y="0"/>
                  </a:cubicBezTo>
                  <a:cubicBezTo>
                    <a:pt x="11" y="0"/>
                    <a:pt x="0" y="11"/>
                    <a:pt x="0" y="24"/>
                  </a:cubicBezTo>
                  <a:cubicBezTo>
                    <a:pt x="0" y="38"/>
                    <a:pt x="11" y="48"/>
                    <a:pt x="24" y="48"/>
                  </a:cubicBezTo>
                  <a:cubicBezTo>
                    <a:pt x="158" y="48"/>
                    <a:pt x="158" y="48"/>
                    <a:pt x="158" y="48"/>
                  </a:cubicBezTo>
                  <a:cubicBezTo>
                    <a:pt x="172" y="48"/>
                    <a:pt x="182" y="38"/>
                    <a:pt x="182" y="24"/>
                  </a:cubicBezTo>
                  <a:close/>
                  <a:moveTo>
                    <a:pt x="182" y="24"/>
                  </a:moveTo>
                  <a:cubicBezTo>
                    <a:pt x="182" y="24"/>
                    <a:pt x="182" y="24"/>
                    <a:pt x="182" y="24"/>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95" name="Freeform 16">
              <a:extLst>
                <a:ext uri="{FF2B5EF4-FFF2-40B4-BE49-F238E27FC236}">
                  <a16:creationId xmlns:a16="http://schemas.microsoft.com/office/drawing/2014/main" id="{F7291838-E6C8-415E-A10A-6461E4679FA4}"/>
                </a:ext>
              </a:extLst>
            </p:cNvPr>
            <p:cNvSpPr>
              <a:spLocks noEditPoints="1"/>
            </p:cNvSpPr>
            <p:nvPr/>
          </p:nvSpPr>
          <p:spPr bwMode="auto">
            <a:xfrm rot="10800000">
              <a:off x="3525105" y="4167808"/>
              <a:ext cx="312692" cy="217524"/>
            </a:xfrm>
            <a:custGeom>
              <a:avLst/>
              <a:gdLst>
                <a:gd name="T0" fmla="*/ 27 w 171"/>
                <a:gd name="T1" fmla="*/ 118 h 118"/>
                <a:gd name="T2" fmla="*/ 39 w 171"/>
                <a:gd name="T3" fmla="*/ 115 h 118"/>
                <a:gd name="T4" fmla="*/ 155 w 171"/>
                <a:gd name="T5" fmla="*/ 48 h 118"/>
                <a:gd name="T6" fmla="*/ 164 w 171"/>
                <a:gd name="T7" fmla="*/ 15 h 118"/>
                <a:gd name="T8" fmla="*/ 131 w 171"/>
                <a:gd name="T9" fmla="*/ 6 h 118"/>
                <a:gd name="T10" fmla="*/ 15 w 171"/>
                <a:gd name="T11" fmla="*/ 74 h 118"/>
                <a:gd name="T12" fmla="*/ 6 w 171"/>
                <a:gd name="T13" fmla="*/ 106 h 118"/>
                <a:gd name="T14" fmla="*/ 27 w 171"/>
                <a:gd name="T15" fmla="*/ 118 h 118"/>
                <a:gd name="T16" fmla="*/ 27 w 171"/>
                <a:gd name="T17" fmla="*/ 118 h 118"/>
                <a:gd name="T18" fmla="*/ 27 w 171"/>
                <a:gd name="T19"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18">
                  <a:moveTo>
                    <a:pt x="27" y="118"/>
                  </a:moveTo>
                  <a:cubicBezTo>
                    <a:pt x="31" y="118"/>
                    <a:pt x="35" y="117"/>
                    <a:pt x="39" y="115"/>
                  </a:cubicBezTo>
                  <a:cubicBezTo>
                    <a:pt x="155" y="48"/>
                    <a:pt x="155" y="48"/>
                    <a:pt x="155" y="48"/>
                  </a:cubicBezTo>
                  <a:cubicBezTo>
                    <a:pt x="167" y="41"/>
                    <a:pt x="171" y="27"/>
                    <a:pt x="164" y="15"/>
                  </a:cubicBezTo>
                  <a:cubicBezTo>
                    <a:pt x="157" y="4"/>
                    <a:pt x="143" y="0"/>
                    <a:pt x="131" y="6"/>
                  </a:cubicBezTo>
                  <a:cubicBezTo>
                    <a:pt x="15" y="74"/>
                    <a:pt x="15" y="74"/>
                    <a:pt x="15" y="74"/>
                  </a:cubicBezTo>
                  <a:cubicBezTo>
                    <a:pt x="3" y="80"/>
                    <a:pt x="0" y="95"/>
                    <a:pt x="6" y="106"/>
                  </a:cubicBezTo>
                  <a:cubicBezTo>
                    <a:pt x="11" y="114"/>
                    <a:pt x="19" y="118"/>
                    <a:pt x="27" y="118"/>
                  </a:cubicBezTo>
                  <a:close/>
                  <a:moveTo>
                    <a:pt x="27" y="118"/>
                  </a:moveTo>
                  <a:cubicBezTo>
                    <a:pt x="27" y="118"/>
                    <a:pt x="27" y="118"/>
                    <a:pt x="27" y="118"/>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96" name="Freeform 17">
              <a:extLst>
                <a:ext uri="{FF2B5EF4-FFF2-40B4-BE49-F238E27FC236}">
                  <a16:creationId xmlns:a16="http://schemas.microsoft.com/office/drawing/2014/main" id="{6919034B-0329-4750-B29F-F3CDAB05EC26}"/>
                </a:ext>
              </a:extLst>
            </p:cNvPr>
            <p:cNvSpPr>
              <a:spLocks noEditPoints="1"/>
            </p:cNvSpPr>
            <p:nvPr/>
          </p:nvSpPr>
          <p:spPr bwMode="auto">
            <a:xfrm rot="10800000">
              <a:off x="5143990" y="3224503"/>
              <a:ext cx="312692" cy="219617"/>
            </a:xfrm>
            <a:custGeom>
              <a:avLst/>
              <a:gdLst>
                <a:gd name="T0" fmla="*/ 132 w 171"/>
                <a:gd name="T1" fmla="*/ 7 h 119"/>
                <a:gd name="T2" fmla="*/ 15 w 171"/>
                <a:gd name="T3" fmla="*/ 74 h 119"/>
                <a:gd name="T4" fmla="*/ 7 w 171"/>
                <a:gd name="T5" fmla="*/ 107 h 119"/>
                <a:gd name="T6" fmla="*/ 28 w 171"/>
                <a:gd name="T7" fmla="*/ 119 h 119"/>
                <a:gd name="T8" fmla="*/ 39 w 171"/>
                <a:gd name="T9" fmla="*/ 115 h 119"/>
                <a:gd name="T10" fmla="*/ 156 w 171"/>
                <a:gd name="T11" fmla="*/ 48 h 119"/>
                <a:gd name="T12" fmla="*/ 165 w 171"/>
                <a:gd name="T13" fmla="*/ 15 h 119"/>
                <a:gd name="T14" fmla="*/ 132 w 171"/>
                <a:gd name="T15" fmla="*/ 7 h 119"/>
                <a:gd name="T16" fmla="*/ 132 w 171"/>
                <a:gd name="T17" fmla="*/ 7 h 119"/>
                <a:gd name="T18" fmla="*/ 132 w 171"/>
                <a:gd name="T19" fmla="*/ 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19">
                  <a:moveTo>
                    <a:pt x="132" y="7"/>
                  </a:moveTo>
                  <a:cubicBezTo>
                    <a:pt x="15" y="74"/>
                    <a:pt x="15" y="74"/>
                    <a:pt x="15" y="74"/>
                  </a:cubicBezTo>
                  <a:cubicBezTo>
                    <a:pt x="4" y="80"/>
                    <a:pt x="0" y="95"/>
                    <a:pt x="7" y="107"/>
                  </a:cubicBezTo>
                  <a:cubicBezTo>
                    <a:pt x="11" y="114"/>
                    <a:pt x="19" y="119"/>
                    <a:pt x="28" y="119"/>
                  </a:cubicBezTo>
                  <a:cubicBezTo>
                    <a:pt x="32" y="119"/>
                    <a:pt x="36" y="118"/>
                    <a:pt x="39" y="115"/>
                  </a:cubicBezTo>
                  <a:cubicBezTo>
                    <a:pt x="156" y="48"/>
                    <a:pt x="156" y="48"/>
                    <a:pt x="156" y="48"/>
                  </a:cubicBezTo>
                  <a:cubicBezTo>
                    <a:pt x="167" y="42"/>
                    <a:pt x="171" y="27"/>
                    <a:pt x="165" y="15"/>
                  </a:cubicBezTo>
                  <a:cubicBezTo>
                    <a:pt x="158" y="4"/>
                    <a:pt x="143" y="0"/>
                    <a:pt x="132" y="7"/>
                  </a:cubicBezTo>
                  <a:close/>
                  <a:moveTo>
                    <a:pt x="132" y="7"/>
                  </a:moveTo>
                  <a:cubicBezTo>
                    <a:pt x="132" y="7"/>
                    <a:pt x="132" y="7"/>
                    <a:pt x="132" y="7"/>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97" name="Freeform 18">
              <a:extLst>
                <a:ext uri="{FF2B5EF4-FFF2-40B4-BE49-F238E27FC236}">
                  <a16:creationId xmlns:a16="http://schemas.microsoft.com/office/drawing/2014/main" id="{B83DC41F-2223-45D9-882F-0C6801E7AB0F}"/>
                </a:ext>
              </a:extLst>
            </p:cNvPr>
            <p:cNvSpPr>
              <a:spLocks noEditPoints="1"/>
            </p:cNvSpPr>
            <p:nvPr/>
          </p:nvSpPr>
          <p:spPr bwMode="auto">
            <a:xfrm rot="10800000">
              <a:off x="3912047" y="4466902"/>
              <a:ext cx="222754" cy="309553"/>
            </a:xfrm>
            <a:custGeom>
              <a:avLst/>
              <a:gdLst>
                <a:gd name="T0" fmla="*/ 15 w 122"/>
                <a:gd name="T1" fmla="*/ 165 h 168"/>
                <a:gd name="T2" fmla="*/ 27 w 122"/>
                <a:gd name="T3" fmla="*/ 168 h 168"/>
                <a:gd name="T4" fmla="*/ 48 w 122"/>
                <a:gd name="T5" fmla="*/ 156 h 168"/>
                <a:gd name="T6" fmla="*/ 115 w 122"/>
                <a:gd name="T7" fmla="*/ 39 h 168"/>
                <a:gd name="T8" fmla="*/ 107 w 122"/>
                <a:gd name="T9" fmla="*/ 7 h 168"/>
                <a:gd name="T10" fmla="*/ 74 w 122"/>
                <a:gd name="T11" fmla="*/ 15 h 168"/>
                <a:gd name="T12" fmla="*/ 7 w 122"/>
                <a:gd name="T13" fmla="*/ 132 h 168"/>
                <a:gd name="T14" fmla="*/ 15 w 122"/>
                <a:gd name="T15" fmla="*/ 165 h 168"/>
                <a:gd name="T16" fmla="*/ 15 w 122"/>
                <a:gd name="T17" fmla="*/ 165 h 168"/>
                <a:gd name="T18" fmla="*/ 15 w 122"/>
                <a:gd name="T19" fmla="*/ 165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168">
                  <a:moveTo>
                    <a:pt x="15" y="165"/>
                  </a:moveTo>
                  <a:cubicBezTo>
                    <a:pt x="19" y="167"/>
                    <a:pt x="23" y="168"/>
                    <a:pt x="27" y="168"/>
                  </a:cubicBezTo>
                  <a:cubicBezTo>
                    <a:pt x="36" y="168"/>
                    <a:pt x="44" y="164"/>
                    <a:pt x="48" y="156"/>
                  </a:cubicBezTo>
                  <a:cubicBezTo>
                    <a:pt x="115" y="39"/>
                    <a:pt x="115" y="39"/>
                    <a:pt x="115" y="39"/>
                  </a:cubicBezTo>
                  <a:cubicBezTo>
                    <a:pt x="122" y="28"/>
                    <a:pt x="118" y="13"/>
                    <a:pt x="107" y="7"/>
                  </a:cubicBezTo>
                  <a:cubicBezTo>
                    <a:pt x="95" y="0"/>
                    <a:pt x="80" y="4"/>
                    <a:pt x="74" y="15"/>
                  </a:cubicBezTo>
                  <a:cubicBezTo>
                    <a:pt x="7" y="132"/>
                    <a:pt x="7" y="132"/>
                    <a:pt x="7" y="132"/>
                  </a:cubicBezTo>
                  <a:cubicBezTo>
                    <a:pt x="0" y="143"/>
                    <a:pt x="4" y="158"/>
                    <a:pt x="15" y="165"/>
                  </a:cubicBezTo>
                  <a:close/>
                  <a:moveTo>
                    <a:pt x="15" y="165"/>
                  </a:moveTo>
                  <a:cubicBezTo>
                    <a:pt x="15" y="165"/>
                    <a:pt x="15" y="165"/>
                    <a:pt x="15" y="165"/>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sp>
        <p:nvSpPr>
          <p:cNvPr id="52" name="Oval 51">
            <a:extLst>
              <a:ext uri="{FF2B5EF4-FFF2-40B4-BE49-F238E27FC236}">
                <a16:creationId xmlns:a16="http://schemas.microsoft.com/office/drawing/2014/main" id="{153D3CDC-87CE-4B7E-B4A3-6496D6D6A532}"/>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1</a:t>
            </a:r>
          </a:p>
        </p:txBody>
      </p:sp>
      <p:sp>
        <p:nvSpPr>
          <p:cNvPr id="53" name="TextBox 52">
            <a:extLst>
              <a:ext uri="{FF2B5EF4-FFF2-40B4-BE49-F238E27FC236}">
                <a16:creationId xmlns:a16="http://schemas.microsoft.com/office/drawing/2014/main" id="{1BEB410F-93A3-4ED4-A100-E26F991ED7F0}"/>
              </a:ext>
            </a:extLst>
          </p:cNvPr>
          <p:cNvSpPr txBox="1"/>
          <p:nvPr/>
        </p:nvSpPr>
        <p:spPr>
          <a:xfrm>
            <a:off x="2283893" y="4033236"/>
            <a:ext cx="8091273" cy="16312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5000" b="1" dirty="0">
                <a:solidFill>
                  <a:srgbClr val="FCB414"/>
                </a:solidFill>
                <a:latin typeface="Noto Sans" panose="020B0502040504020204" pitchFamily="34"/>
                <a:ea typeface="Noto Sans" panose="020B0502040504020204" pitchFamily="34"/>
                <a:cs typeface="Noto Sans" panose="020B0502040504020204" pitchFamily="34"/>
              </a:rPr>
              <a:t>iCharitAble Group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0" b="1" i="0" u="none" strike="noStrike" kern="1200" cap="none" spc="0" normalizeH="0" baseline="0" noProof="0" dirty="0">
                <a:ln>
                  <a:noFill/>
                </a:ln>
                <a:solidFill>
                  <a:schemeClr val="bg1"/>
                </a:solidFill>
                <a:effectLst/>
                <a:uLnTx/>
                <a:uFillTx/>
                <a:latin typeface="Noto Sans" panose="020B0502040504020204" pitchFamily="34"/>
                <a:ea typeface="Noto Sans" panose="020B0502040504020204" pitchFamily="34"/>
                <a:cs typeface="Noto Sans" panose="020B0502040504020204" pitchFamily="34"/>
              </a:rPr>
              <a:t>Presenters: </a:t>
            </a:r>
            <a:r>
              <a:rPr lang="en-US" sz="5000" b="1" dirty="0">
                <a:solidFill>
                  <a:schemeClr val="bg1"/>
                </a:solidFill>
                <a:latin typeface="Noto Sans" panose="020B0502040504020204" pitchFamily="34"/>
                <a:ea typeface="Noto Sans" panose="020B0502040504020204" pitchFamily="34"/>
                <a:cs typeface="Noto Sans" panose="020B0502040504020204" pitchFamily="34"/>
              </a:rPr>
              <a:t>All Members</a:t>
            </a:r>
            <a:endParaRPr kumimoji="0" lang="en-US" sz="5000" b="1" i="0" u="none" strike="noStrike" kern="1200" cap="none" spc="0" normalizeH="0" baseline="0" noProof="0" dirty="0">
              <a:ln>
                <a:noFill/>
              </a:ln>
              <a:solidFill>
                <a:schemeClr val="bg1"/>
              </a:solidFill>
              <a:effectLst/>
              <a:uLnTx/>
              <a:uFillTx/>
              <a:latin typeface="Noto Sans" panose="020B0502040504020204" pitchFamily="34"/>
              <a:ea typeface="Noto Sans" panose="020B0502040504020204" pitchFamily="34"/>
              <a:cs typeface="Noto Sans" panose="020B0502040504020204" pitchFamily="34"/>
            </a:endParaRPr>
          </a:p>
        </p:txBody>
      </p:sp>
    </p:spTree>
    <p:extLst>
      <p:ext uri="{BB962C8B-B14F-4D97-AF65-F5344CB8AC3E}">
        <p14:creationId xmlns:p14="http://schemas.microsoft.com/office/powerpoint/2010/main" val="37903502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2A87A5-E4E3-44E1-9D13-7D1E6DBE443C}"/>
              </a:ext>
            </a:extLst>
          </p:cNvPr>
          <p:cNvSpPr txBox="1"/>
          <p:nvPr/>
        </p:nvSpPr>
        <p:spPr>
          <a:xfrm>
            <a:off x="4063511" y="459874"/>
            <a:ext cx="4056362"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THANK YOU</a:t>
            </a:r>
            <a:endParaRPr kumimoji="0" lang="en-GB" sz="6000" b="1"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grpSp>
        <p:nvGrpSpPr>
          <p:cNvPr id="13" name="Group 12">
            <a:extLst>
              <a:ext uri="{FF2B5EF4-FFF2-40B4-BE49-F238E27FC236}">
                <a16:creationId xmlns:a16="http://schemas.microsoft.com/office/drawing/2014/main" id="{02F57185-A285-4D92-B8BA-00F8775D5B18}"/>
              </a:ext>
            </a:extLst>
          </p:cNvPr>
          <p:cNvGrpSpPr/>
          <p:nvPr/>
        </p:nvGrpSpPr>
        <p:grpSpPr>
          <a:xfrm>
            <a:off x="3998870" y="2003926"/>
            <a:ext cx="4121003" cy="2670049"/>
            <a:chOff x="1875629" y="2488979"/>
            <a:chExt cx="4667412" cy="3017770"/>
          </a:xfrm>
        </p:grpSpPr>
        <p:sp>
          <p:nvSpPr>
            <p:cNvPr id="5" name="Freeform 6">
              <a:extLst>
                <a:ext uri="{FF2B5EF4-FFF2-40B4-BE49-F238E27FC236}">
                  <a16:creationId xmlns:a16="http://schemas.microsoft.com/office/drawing/2014/main" id="{2F738D6F-C3CA-4BE9-BDC0-B06998C6E892}"/>
                </a:ext>
              </a:extLst>
            </p:cNvPr>
            <p:cNvSpPr>
              <a:spLocks/>
            </p:cNvSpPr>
            <p:nvPr/>
          </p:nvSpPr>
          <p:spPr bwMode="auto">
            <a:xfrm>
              <a:off x="2511150" y="3040735"/>
              <a:ext cx="3062989" cy="2426604"/>
            </a:xfrm>
            <a:custGeom>
              <a:avLst/>
              <a:gdLst>
                <a:gd name="T0" fmla="*/ 323 w 664"/>
                <a:gd name="T1" fmla="*/ 471 h 486"/>
                <a:gd name="T2" fmla="*/ 332 w 664"/>
                <a:gd name="T3" fmla="*/ 458 h 486"/>
                <a:gd name="T4" fmla="*/ 302 w 664"/>
                <a:gd name="T5" fmla="*/ 385 h 486"/>
                <a:gd name="T6" fmla="*/ 299 w 664"/>
                <a:gd name="T7" fmla="*/ 384 h 486"/>
                <a:gd name="T8" fmla="*/ 293 w 664"/>
                <a:gd name="T9" fmla="*/ 334 h 486"/>
                <a:gd name="T10" fmla="*/ 248 w 664"/>
                <a:gd name="T11" fmla="*/ 312 h 486"/>
                <a:gd name="T12" fmla="*/ 212 w 664"/>
                <a:gd name="T13" fmla="*/ 256 h 486"/>
                <a:gd name="T14" fmla="*/ 150 w 664"/>
                <a:gd name="T15" fmla="*/ 282 h 486"/>
                <a:gd name="T16" fmla="*/ 63 w 664"/>
                <a:gd name="T17" fmla="*/ 271 h 486"/>
                <a:gd name="T18" fmla="*/ 44 w 664"/>
                <a:gd name="T19" fmla="*/ 246 h 486"/>
                <a:gd name="T20" fmla="*/ 2 w 664"/>
                <a:gd name="T21" fmla="*/ 191 h 486"/>
                <a:gd name="T22" fmla="*/ 2 w 664"/>
                <a:gd name="T23" fmla="*/ 183 h 486"/>
                <a:gd name="T24" fmla="*/ 67 w 664"/>
                <a:gd name="T25" fmla="*/ 80 h 486"/>
                <a:gd name="T26" fmla="*/ 116 w 664"/>
                <a:gd name="T27" fmla="*/ 3 h 486"/>
                <a:gd name="T28" fmla="*/ 122 w 664"/>
                <a:gd name="T29" fmla="*/ 2 h 486"/>
                <a:gd name="T30" fmla="*/ 155 w 664"/>
                <a:gd name="T31" fmla="*/ 19 h 486"/>
                <a:gd name="T32" fmla="*/ 181 w 664"/>
                <a:gd name="T33" fmla="*/ 26 h 486"/>
                <a:gd name="T34" fmla="*/ 217 w 664"/>
                <a:gd name="T35" fmla="*/ 32 h 486"/>
                <a:gd name="T36" fmla="*/ 223 w 664"/>
                <a:gd name="T37" fmla="*/ 33 h 486"/>
                <a:gd name="T38" fmla="*/ 214 w 664"/>
                <a:gd name="T39" fmla="*/ 44 h 486"/>
                <a:gd name="T40" fmla="*/ 170 w 664"/>
                <a:gd name="T41" fmla="*/ 102 h 486"/>
                <a:gd name="T42" fmla="*/ 171 w 664"/>
                <a:gd name="T43" fmla="*/ 151 h 486"/>
                <a:gd name="T44" fmla="*/ 217 w 664"/>
                <a:gd name="T45" fmla="*/ 166 h 486"/>
                <a:gd name="T46" fmla="*/ 245 w 664"/>
                <a:gd name="T47" fmla="*/ 152 h 486"/>
                <a:gd name="T48" fmla="*/ 308 w 664"/>
                <a:gd name="T49" fmla="*/ 119 h 486"/>
                <a:gd name="T50" fmla="*/ 353 w 664"/>
                <a:gd name="T51" fmla="*/ 96 h 486"/>
                <a:gd name="T52" fmla="*/ 372 w 664"/>
                <a:gd name="T53" fmla="*/ 97 h 486"/>
                <a:gd name="T54" fmla="*/ 538 w 664"/>
                <a:gd name="T55" fmla="*/ 205 h 486"/>
                <a:gd name="T56" fmla="*/ 647 w 664"/>
                <a:gd name="T57" fmla="*/ 275 h 486"/>
                <a:gd name="T58" fmla="*/ 663 w 664"/>
                <a:gd name="T59" fmla="*/ 308 h 486"/>
                <a:gd name="T60" fmla="*/ 643 w 664"/>
                <a:gd name="T61" fmla="*/ 334 h 486"/>
                <a:gd name="T62" fmla="*/ 612 w 664"/>
                <a:gd name="T63" fmla="*/ 331 h 486"/>
                <a:gd name="T64" fmla="*/ 483 w 664"/>
                <a:gd name="T65" fmla="*/ 254 h 486"/>
                <a:gd name="T66" fmla="*/ 463 w 664"/>
                <a:gd name="T67" fmla="*/ 242 h 486"/>
                <a:gd name="T68" fmla="*/ 448 w 664"/>
                <a:gd name="T69" fmla="*/ 247 h 486"/>
                <a:gd name="T70" fmla="*/ 451 w 664"/>
                <a:gd name="T71" fmla="*/ 262 h 486"/>
                <a:gd name="T72" fmla="*/ 496 w 664"/>
                <a:gd name="T73" fmla="*/ 289 h 486"/>
                <a:gd name="T74" fmla="*/ 527 w 664"/>
                <a:gd name="T75" fmla="*/ 307 h 486"/>
                <a:gd name="T76" fmla="*/ 571 w 664"/>
                <a:gd name="T77" fmla="*/ 333 h 486"/>
                <a:gd name="T78" fmla="*/ 588 w 664"/>
                <a:gd name="T79" fmla="*/ 344 h 486"/>
                <a:gd name="T80" fmla="*/ 586 w 664"/>
                <a:gd name="T81" fmla="*/ 384 h 486"/>
                <a:gd name="T82" fmla="*/ 544 w 664"/>
                <a:gd name="T83" fmla="*/ 388 h 486"/>
                <a:gd name="T84" fmla="*/ 455 w 664"/>
                <a:gd name="T85" fmla="*/ 339 h 486"/>
                <a:gd name="T86" fmla="*/ 428 w 664"/>
                <a:gd name="T87" fmla="*/ 325 h 486"/>
                <a:gd name="T88" fmla="*/ 411 w 664"/>
                <a:gd name="T89" fmla="*/ 329 h 486"/>
                <a:gd name="T90" fmla="*/ 416 w 664"/>
                <a:gd name="T91" fmla="*/ 345 h 486"/>
                <a:gd name="T92" fmla="*/ 482 w 664"/>
                <a:gd name="T93" fmla="*/ 381 h 486"/>
                <a:gd name="T94" fmla="*/ 522 w 664"/>
                <a:gd name="T95" fmla="*/ 404 h 486"/>
                <a:gd name="T96" fmla="*/ 529 w 664"/>
                <a:gd name="T97" fmla="*/ 433 h 486"/>
                <a:gd name="T98" fmla="*/ 486 w 664"/>
                <a:gd name="T99" fmla="*/ 450 h 486"/>
                <a:gd name="T100" fmla="*/ 461 w 664"/>
                <a:gd name="T101" fmla="*/ 438 h 486"/>
                <a:gd name="T102" fmla="*/ 407 w 664"/>
                <a:gd name="T103" fmla="*/ 410 h 486"/>
                <a:gd name="T104" fmla="*/ 393 w 664"/>
                <a:gd name="T105" fmla="*/ 403 h 486"/>
                <a:gd name="T106" fmla="*/ 376 w 664"/>
                <a:gd name="T107" fmla="*/ 407 h 486"/>
                <a:gd name="T108" fmla="*/ 382 w 664"/>
                <a:gd name="T109" fmla="*/ 424 h 486"/>
                <a:gd name="T110" fmla="*/ 435 w 664"/>
                <a:gd name="T111" fmla="*/ 451 h 486"/>
                <a:gd name="T112" fmla="*/ 464 w 664"/>
                <a:gd name="T113" fmla="*/ 466 h 486"/>
                <a:gd name="T114" fmla="*/ 441 w 664"/>
                <a:gd name="T115" fmla="*/ 479 h 486"/>
                <a:gd name="T116" fmla="*/ 387 w 664"/>
                <a:gd name="T117" fmla="*/ 481 h 486"/>
                <a:gd name="T118" fmla="*/ 335 w 664"/>
                <a:gd name="T119" fmla="*/ 473 h 486"/>
                <a:gd name="T120" fmla="*/ 323 w 664"/>
                <a:gd name="T121" fmla="*/ 471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4" h="486">
                  <a:moveTo>
                    <a:pt x="323" y="471"/>
                  </a:moveTo>
                  <a:cubicBezTo>
                    <a:pt x="326" y="467"/>
                    <a:pt x="329" y="462"/>
                    <a:pt x="332" y="458"/>
                  </a:cubicBezTo>
                  <a:cubicBezTo>
                    <a:pt x="352" y="431"/>
                    <a:pt x="338" y="391"/>
                    <a:pt x="302" y="385"/>
                  </a:cubicBezTo>
                  <a:cubicBezTo>
                    <a:pt x="301" y="385"/>
                    <a:pt x="300" y="384"/>
                    <a:pt x="299" y="384"/>
                  </a:cubicBezTo>
                  <a:cubicBezTo>
                    <a:pt x="306" y="366"/>
                    <a:pt x="304" y="349"/>
                    <a:pt x="293" y="334"/>
                  </a:cubicBezTo>
                  <a:cubicBezTo>
                    <a:pt x="282" y="319"/>
                    <a:pt x="267" y="312"/>
                    <a:pt x="248" y="312"/>
                  </a:cubicBezTo>
                  <a:cubicBezTo>
                    <a:pt x="250" y="285"/>
                    <a:pt x="239" y="264"/>
                    <a:pt x="212" y="256"/>
                  </a:cubicBezTo>
                  <a:cubicBezTo>
                    <a:pt x="185" y="247"/>
                    <a:pt x="165" y="258"/>
                    <a:pt x="150" y="282"/>
                  </a:cubicBezTo>
                  <a:cubicBezTo>
                    <a:pt x="132" y="246"/>
                    <a:pt x="87" y="242"/>
                    <a:pt x="63" y="271"/>
                  </a:cubicBezTo>
                  <a:cubicBezTo>
                    <a:pt x="56" y="262"/>
                    <a:pt x="50" y="254"/>
                    <a:pt x="44" y="246"/>
                  </a:cubicBezTo>
                  <a:cubicBezTo>
                    <a:pt x="30" y="227"/>
                    <a:pt x="16" y="209"/>
                    <a:pt x="2" y="191"/>
                  </a:cubicBezTo>
                  <a:cubicBezTo>
                    <a:pt x="0" y="188"/>
                    <a:pt x="0" y="186"/>
                    <a:pt x="2" y="183"/>
                  </a:cubicBezTo>
                  <a:cubicBezTo>
                    <a:pt x="24" y="149"/>
                    <a:pt x="45" y="115"/>
                    <a:pt x="67" y="80"/>
                  </a:cubicBezTo>
                  <a:cubicBezTo>
                    <a:pt x="83" y="54"/>
                    <a:pt x="99" y="29"/>
                    <a:pt x="116" y="3"/>
                  </a:cubicBezTo>
                  <a:cubicBezTo>
                    <a:pt x="118" y="0"/>
                    <a:pt x="120" y="1"/>
                    <a:pt x="122" y="2"/>
                  </a:cubicBezTo>
                  <a:cubicBezTo>
                    <a:pt x="133" y="8"/>
                    <a:pt x="143" y="14"/>
                    <a:pt x="155" y="19"/>
                  </a:cubicBezTo>
                  <a:cubicBezTo>
                    <a:pt x="163" y="22"/>
                    <a:pt x="172" y="24"/>
                    <a:pt x="181" y="26"/>
                  </a:cubicBezTo>
                  <a:cubicBezTo>
                    <a:pt x="193" y="28"/>
                    <a:pt x="205" y="30"/>
                    <a:pt x="217" y="32"/>
                  </a:cubicBezTo>
                  <a:cubicBezTo>
                    <a:pt x="219" y="32"/>
                    <a:pt x="220" y="32"/>
                    <a:pt x="223" y="33"/>
                  </a:cubicBezTo>
                  <a:cubicBezTo>
                    <a:pt x="220" y="37"/>
                    <a:pt x="217" y="41"/>
                    <a:pt x="214" y="44"/>
                  </a:cubicBezTo>
                  <a:cubicBezTo>
                    <a:pt x="199" y="64"/>
                    <a:pt x="184" y="83"/>
                    <a:pt x="170" y="102"/>
                  </a:cubicBezTo>
                  <a:cubicBezTo>
                    <a:pt x="159" y="117"/>
                    <a:pt x="160" y="137"/>
                    <a:pt x="171" y="151"/>
                  </a:cubicBezTo>
                  <a:cubicBezTo>
                    <a:pt x="181" y="165"/>
                    <a:pt x="202" y="172"/>
                    <a:pt x="217" y="166"/>
                  </a:cubicBezTo>
                  <a:cubicBezTo>
                    <a:pt x="226" y="162"/>
                    <a:pt x="236" y="157"/>
                    <a:pt x="245" y="152"/>
                  </a:cubicBezTo>
                  <a:cubicBezTo>
                    <a:pt x="266" y="141"/>
                    <a:pt x="287" y="130"/>
                    <a:pt x="308" y="119"/>
                  </a:cubicBezTo>
                  <a:cubicBezTo>
                    <a:pt x="323" y="111"/>
                    <a:pt x="338" y="104"/>
                    <a:pt x="353" y="96"/>
                  </a:cubicBezTo>
                  <a:cubicBezTo>
                    <a:pt x="360" y="92"/>
                    <a:pt x="366" y="93"/>
                    <a:pt x="372" y="97"/>
                  </a:cubicBezTo>
                  <a:cubicBezTo>
                    <a:pt x="428" y="133"/>
                    <a:pt x="483" y="169"/>
                    <a:pt x="538" y="205"/>
                  </a:cubicBezTo>
                  <a:cubicBezTo>
                    <a:pt x="575" y="228"/>
                    <a:pt x="611" y="252"/>
                    <a:pt x="647" y="275"/>
                  </a:cubicBezTo>
                  <a:cubicBezTo>
                    <a:pt x="659" y="283"/>
                    <a:pt x="664" y="294"/>
                    <a:pt x="663" y="308"/>
                  </a:cubicBezTo>
                  <a:cubicBezTo>
                    <a:pt x="662" y="320"/>
                    <a:pt x="655" y="329"/>
                    <a:pt x="643" y="334"/>
                  </a:cubicBezTo>
                  <a:cubicBezTo>
                    <a:pt x="632" y="339"/>
                    <a:pt x="622" y="337"/>
                    <a:pt x="612" y="331"/>
                  </a:cubicBezTo>
                  <a:cubicBezTo>
                    <a:pt x="569" y="306"/>
                    <a:pt x="526" y="280"/>
                    <a:pt x="483" y="254"/>
                  </a:cubicBezTo>
                  <a:cubicBezTo>
                    <a:pt x="477" y="250"/>
                    <a:pt x="470" y="246"/>
                    <a:pt x="463" y="242"/>
                  </a:cubicBezTo>
                  <a:cubicBezTo>
                    <a:pt x="457" y="239"/>
                    <a:pt x="451" y="241"/>
                    <a:pt x="448" y="247"/>
                  </a:cubicBezTo>
                  <a:cubicBezTo>
                    <a:pt x="445" y="252"/>
                    <a:pt x="446" y="259"/>
                    <a:pt x="451" y="262"/>
                  </a:cubicBezTo>
                  <a:cubicBezTo>
                    <a:pt x="466" y="271"/>
                    <a:pt x="481" y="280"/>
                    <a:pt x="496" y="289"/>
                  </a:cubicBezTo>
                  <a:cubicBezTo>
                    <a:pt x="506" y="295"/>
                    <a:pt x="516" y="301"/>
                    <a:pt x="527" y="307"/>
                  </a:cubicBezTo>
                  <a:cubicBezTo>
                    <a:pt x="541" y="316"/>
                    <a:pt x="556" y="325"/>
                    <a:pt x="571" y="333"/>
                  </a:cubicBezTo>
                  <a:cubicBezTo>
                    <a:pt x="577" y="337"/>
                    <a:pt x="583" y="340"/>
                    <a:pt x="588" y="344"/>
                  </a:cubicBezTo>
                  <a:cubicBezTo>
                    <a:pt x="600" y="354"/>
                    <a:pt x="601" y="372"/>
                    <a:pt x="586" y="384"/>
                  </a:cubicBezTo>
                  <a:cubicBezTo>
                    <a:pt x="573" y="394"/>
                    <a:pt x="559" y="396"/>
                    <a:pt x="544" y="388"/>
                  </a:cubicBezTo>
                  <a:cubicBezTo>
                    <a:pt x="514" y="372"/>
                    <a:pt x="484" y="355"/>
                    <a:pt x="455" y="339"/>
                  </a:cubicBezTo>
                  <a:cubicBezTo>
                    <a:pt x="446" y="334"/>
                    <a:pt x="437" y="329"/>
                    <a:pt x="428" y="325"/>
                  </a:cubicBezTo>
                  <a:cubicBezTo>
                    <a:pt x="421" y="321"/>
                    <a:pt x="414" y="323"/>
                    <a:pt x="411" y="329"/>
                  </a:cubicBezTo>
                  <a:cubicBezTo>
                    <a:pt x="407" y="335"/>
                    <a:pt x="410" y="341"/>
                    <a:pt x="416" y="345"/>
                  </a:cubicBezTo>
                  <a:cubicBezTo>
                    <a:pt x="438" y="357"/>
                    <a:pt x="460" y="369"/>
                    <a:pt x="482" y="381"/>
                  </a:cubicBezTo>
                  <a:cubicBezTo>
                    <a:pt x="496" y="389"/>
                    <a:pt x="509" y="396"/>
                    <a:pt x="522" y="404"/>
                  </a:cubicBezTo>
                  <a:cubicBezTo>
                    <a:pt x="531" y="410"/>
                    <a:pt x="534" y="423"/>
                    <a:pt x="529" y="433"/>
                  </a:cubicBezTo>
                  <a:cubicBezTo>
                    <a:pt x="519" y="449"/>
                    <a:pt x="503" y="456"/>
                    <a:pt x="486" y="450"/>
                  </a:cubicBezTo>
                  <a:cubicBezTo>
                    <a:pt x="478" y="447"/>
                    <a:pt x="469" y="442"/>
                    <a:pt x="461" y="438"/>
                  </a:cubicBezTo>
                  <a:cubicBezTo>
                    <a:pt x="443" y="429"/>
                    <a:pt x="425" y="419"/>
                    <a:pt x="407" y="410"/>
                  </a:cubicBezTo>
                  <a:cubicBezTo>
                    <a:pt x="402" y="408"/>
                    <a:pt x="398" y="406"/>
                    <a:pt x="393" y="403"/>
                  </a:cubicBezTo>
                  <a:cubicBezTo>
                    <a:pt x="386" y="400"/>
                    <a:pt x="379" y="401"/>
                    <a:pt x="376" y="407"/>
                  </a:cubicBezTo>
                  <a:cubicBezTo>
                    <a:pt x="372" y="413"/>
                    <a:pt x="375" y="420"/>
                    <a:pt x="382" y="424"/>
                  </a:cubicBezTo>
                  <a:cubicBezTo>
                    <a:pt x="399" y="433"/>
                    <a:pt x="417" y="442"/>
                    <a:pt x="435" y="451"/>
                  </a:cubicBezTo>
                  <a:cubicBezTo>
                    <a:pt x="445" y="456"/>
                    <a:pt x="454" y="461"/>
                    <a:pt x="464" y="466"/>
                  </a:cubicBezTo>
                  <a:cubicBezTo>
                    <a:pt x="457" y="472"/>
                    <a:pt x="449" y="476"/>
                    <a:pt x="441" y="479"/>
                  </a:cubicBezTo>
                  <a:cubicBezTo>
                    <a:pt x="423" y="486"/>
                    <a:pt x="405" y="484"/>
                    <a:pt x="387" y="481"/>
                  </a:cubicBezTo>
                  <a:cubicBezTo>
                    <a:pt x="370" y="479"/>
                    <a:pt x="352" y="476"/>
                    <a:pt x="335" y="473"/>
                  </a:cubicBezTo>
                  <a:cubicBezTo>
                    <a:pt x="331" y="473"/>
                    <a:pt x="327" y="472"/>
                    <a:pt x="323" y="471"/>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6" name="Freeform 7">
              <a:extLst>
                <a:ext uri="{FF2B5EF4-FFF2-40B4-BE49-F238E27FC236}">
                  <a16:creationId xmlns:a16="http://schemas.microsoft.com/office/drawing/2014/main" id="{2B800FA1-78EE-45EF-9E28-46BDFC6E0112}"/>
                </a:ext>
              </a:extLst>
            </p:cNvPr>
            <p:cNvSpPr>
              <a:spLocks/>
            </p:cNvSpPr>
            <p:nvPr/>
          </p:nvSpPr>
          <p:spPr bwMode="auto">
            <a:xfrm>
              <a:off x="3365454" y="2978805"/>
              <a:ext cx="2583746" cy="1373761"/>
            </a:xfrm>
            <a:custGeom>
              <a:avLst/>
              <a:gdLst>
                <a:gd name="T0" fmla="*/ 486 w 561"/>
                <a:gd name="T1" fmla="*/ 275 h 275"/>
                <a:gd name="T2" fmla="*/ 413 w 561"/>
                <a:gd name="T3" fmla="*/ 228 h 275"/>
                <a:gd name="T4" fmla="*/ 330 w 561"/>
                <a:gd name="T5" fmla="*/ 174 h 275"/>
                <a:gd name="T6" fmla="*/ 229 w 561"/>
                <a:gd name="T7" fmla="*/ 109 h 275"/>
                <a:gd name="T8" fmla="*/ 203 w 561"/>
                <a:gd name="T9" fmla="*/ 92 h 275"/>
                <a:gd name="T10" fmla="*/ 154 w 561"/>
                <a:gd name="T11" fmla="*/ 90 h 275"/>
                <a:gd name="T12" fmla="*/ 78 w 561"/>
                <a:gd name="T13" fmla="*/ 130 h 275"/>
                <a:gd name="T14" fmla="*/ 32 w 561"/>
                <a:gd name="T15" fmla="*/ 154 h 275"/>
                <a:gd name="T16" fmla="*/ 7 w 561"/>
                <a:gd name="T17" fmla="*/ 151 h 275"/>
                <a:gd name="T18" fmla="*/ 7 w 561"/>
                <a:gd name="T19" fmla="*/ 126 h 275"/>
                <a:gd name="T20" fmla="*/ 57 w 561"/>
                <a:gd name="T21" fmla="*/ 61 h 275"/>
                <a:gd name="T22" fmla="*/ 82 w 561"/>
                <a:gd name="T23" fmla="*/ 33 h 275"/>
                <a:gd name="T24" fmla="*/ 117 w 561"/>
                <a:gd name="T25" fmla="*/ 20 h 275"/>
                <a:gd name="T26" fmla="*/ 158 w 561"/>
                <a:gd name="T27" fmla="*/ 12 h 275"/>
                <a:gd name="T28" fmla="*/ 260 w 561"/>
                <a:gd name="T29" fmla="*/ 3 h 275"/>
                <a:gd name="T30" fmla="*/ 309 w 561"/>
                <a:gd name="T31" fmla="*/ 11 h 275"/>
                <a:gd name="T32" fmla="*/ 380 w 561"/>
                <a:gd name="T33" fmla="*/ 25 h 275"/>
                <a:gd name="T34" fmla="*/ 405 w 561"/>
                <a:gd name="T35" fmla="*/ 22 h 275"/>
                <a:gd name="T36" fmla="*/ 432 w 561"/>
                <a:gd name="T37" fmla="*/ 10 h 275"/>
                <a:gd name="T38" fmla="*/ 440 w 561"/>
                <a:gd name="T39" fmla="*/ 12 h 275"/>
                <a:gd name="T40" fmla="*/ 481 w 561"/>
                <a:gd name="T41" fmla="*/ 78 h 275"/>
                <a:gd name="T42" fmla="*/ 535 w 561"/>
                <a:gd name="T43" fmla="*/ 164 h 275"/>
                <a:gd name="T44" fmla="*/ 559 w 561"/>
                <a:gd name="T45" fmla="*/ 201 h 275"/>
                <a:gd name="T46" fmla="*/ 559 w 561"/>
                <a:gd name="T47" fmla="*/ 207 h 275"/>
                <a:gd name="T48" fmla="*/ 487 w 561"/>
                <a:gd name="T49" fmla="*/ 275 h 275"/>
                <a:gd name="T50" fmla="*/ 486 w 561"/>
                <a:gd name="T51" fmla="*/ 275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61" h="275">
                  <a:moveTo>
                    <a:pt x="486" y="275"/>
                  </a:moveTo>
                  <a:cubicBezTo>
                    <a:pt x="461" y="259"/>
                    <a:pt x="437" y="244"/>
                    <a:pt x="413" y="228"/>
                  </a:cubicBezTo>
                  <a:cubicBezTo>
                    <a:pt x="385" y="210"/>
                    <a:pt x="357" y="192"/>
                    <a:pt x="330" y="174"/>
                  </a:cubicBezTo>
                  <a:cubicBezTo>
                    <a:pt x="296" y="152"/>
                    <a:pt x="263" y="131"/>
                    <a:pt x="229" y="109"/>
                  </a:cubicBezTo>
                  <a:cubicBezTo>
                    <a:pt x="220" y="103"/>
                    <a:pt x="211" y="98"/>
                    <a:pt x="203" y="92"/>
                  </a:cubicBezTo>
                  <a:cubicBezTo>
                    <a:pt x="187" y="81"/>
                    <a:pt x="171" y="81"/>
                    <a:pt x="154" y="90"/>
                  </a:cubicBezTo>
                  <a:cubicBezTo>
                    <a:pt x="129" y="104"/>
                    <a:pt x="103" y="117"/>
                    <a:pt x="78" y="130"/>
                  </a:cubicBezTo>
                  <a:cubicBezTo>
                    <a:pt x="63" y="138"/>
                    <a:pt x="47" y="146"/>
                    <a:pt x="32" y="154"/>
                  </a:cubicBezTo>
                  <a:cubicBezTo>
                    <a:pt x="23" y="159"/>
                    <a:pt x="13" y="158"/>
                    <a:pt x="7" y="151"/>
                  </a:cubicBezTo>
                  <a:cubicBezTo>
                    <a:pt x="0" y="144"/>
                    <a:pt x="0" y="134"/>
                    <a:pt x="7" y="126"/>
                  </a:cubicBezTo>
                  <a:cubicBezTo>
                    <a:pt x="23" y="104"/>
                    <a:pt x="40" y="83"/>
                    <a:pt x="57" y="61"/>
                  </a:cubicBezTo>
                  <a:cubicBezTo>
                    <a:pt x="64" y="51"/>
                    <a:pt x="72" y="41"/>
                    <a:pt x="82" y="33"/>
                  </a:cubicBezTo>
                  <a:cubicBezTo>
                    <a:pt x="93" y="26"/>
                    <a:pt x="105" y="22"/>
                    <a:pt x="117" y="20"/>
                  </a:cubicBezTo>
                  <a:cubicBezTo>
                    <a:pt x="131" y="18"/>
                    <a:pt x="145" y="15"/>
                    <a:pt x="158" y="12"/>
                  </a:cubicBezTo>
                  <a:cubicBezTo>
                    <a:pt x="192" y="5"/>
                    <a:pt x="225" y="0"/>
                    <a:pt x="260" y="3"/>
                  </a:cubicBezTo>
                  <a:cubicBezTo>
                    <a:pt x="276" y="5"/>
                    <a:pt x="293" y="8"/>
                    <a:pt x="309" y="11"/>
                  </a:cubicBezTo>
                  <a:cubicBezTo>
                    <a:pt x="332" y="15"/>
                    <a:pt x="356" y="21"/>
                    <a:pt x="380" y="25"/>
                  </a:cubicBezTo>
                  <a:cubicBezTo>
                    <a:pt x="388" y="27"/>
                    <a:pt x="397" y="26"/>
                    <a:pt x="405" y="22"/>
                  </a:cubicBezTo>
                  <a:cubicBezTo>
                    <a:pt x="414" y="18"/>
                    <a:pt x="423" y="14"/>
                    <a:pt x="432" y="10"/>
                  </a:cubicBezTo>
                  <a:cubicBezTo>
                    <a:pt x="435" y="8"/>
                    <a:pt x="438" y="9"/>
                    <a:pt x="440" y="12"/>
                  </a:cubicBezTo>
                  <a:cubicBezTo>
                    <a:pt x="454" y="34"/>
                    <a:pt x="468" y="56"/>
                    <a:pt x="481" y="78"/>
                  </a:cubicBezTo>
                  <a:cubicBezTo>
                    <a:pt x="499" y="107"/>
                    <a:pt x="517" y="135"/>
                    <a:pt x="535" y="164"/>
                  </a:cubicBezTo>
                  <a:cubicBezTo>
                    <a:pt x="543" y="176"/>
                    <a:pt x="551" y="188"/>
                    <a:pt x="559" y="201"/>
                  </a:cubicBezTo>
                  <a:cubicBezTo>
                    <a:pt x="560" y="203"/>
                    <a:pt x="561" y="205"/>
                    <a:pt x="559" y="207"/>
                  </a:cubicBezTo>
                  <a:cubicBezTo>
                    <a:pt x="535" y="230"/>
                    <a:pt x="511" y="252"/>
                    <a:pt x="487" y="275"/>
                  </a:cubicBezTo>
                  <a:cubicBezTo>
                    <a:pt x="486" y="275"/>
                    <a:pt x="486" y="275"/>
                    <a:pt x="486" y="275"/>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7" name="Freeform 8">
              <a:extLst>
                <a:ext uri="{FF2B5EF4-FFF2-40B4-BE49-F238E27FC236}">
                  <a16:creationId xmlns:a16="http://schemas.microsoft.com/office/drawing/2014/main" id="{DB5D56FA-A606-4E29-9CD7-95A53B5F3308}"/>
                </a:ext>
              </a:extLst>
            </p:cNvPr>
            <p:cNvSpPr>
              <a:spLocks/>
            </p:cNvSpPr>
            <p:nvPr/>
          </p:nvSpPr>
          <p:spPr bwMode="auto">
            <a:xfrm>
              <a:off x="5376188" y="2488979"/>
              <a:ext cx="1166853" cy="1542666"/>
            </a:xfrm>
            <a:custGeom>
              <a:avLst/>
              <a:gdLst>
                <a:gd name="T0" fmla="*/ 99 w 254"/>
                <a:gd name="T1" fmla="*/ 0 h 309"/>
                <a:gd name="T2" fmla="*/ 254 w 254"/>
                <a:gd name="T3" fmla="*/ 246 h 309"/>
                <a:gd name="T4" fmla="*/ 234 w 254"/>
                <a:gd name="T5" fmla="*/ 259 h 309"/>
                <a:gd name="T6" fmla="*/ 160 w 254"/>
                <a:gd name="T7" fmla="*/ 307 h 309"/>
                <a:gd name="T8" fmla="*/ 154 w 254"/>
                <a:gd name="T9" fmla="*/ 306 h 309"/>
                <a:gd name="T10" fmla="*/ 71 w 254"/>
                <a:gd name="T11" fmla="*/ 175 h 309"/>
                <a:gd name="T12" fmla="*/ 22 w 254"/>
                <a:gd name="T13" fmla="*/ 96 h 309"/>
                <a:gd name="T14" fmla="*/ 2 w 254"/>
                <a:gd name="T15" fmla="*/ 66 h 309"/>
                <a:gd name="T16" fmla="*/ 3 w 254"/>
                <a:gd name="T17" fmla="*/ 60 h 309"/>
                <a:gd name="T18" fmla="*/ 52 w 254"/>
                <a:gd name="T19" fmla="*/ 29 h 309"/>
                <a:gd name="T20" fmla="*/ 90 w 254"/>
                <a:gd name="T21" fmla="*/ 4 h 309"/>
                <a:gd name="T22" fmla="*/ 99 w 254"/>
                <a:gd name="T23"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4" h="309">
                  <a:moveTo>
                    <a:pt x="99" y="0"/>
                  </a:moveTo>
                  <a:cubicBezTo>
                    <a:pt x="151" y="82"/>
                    <a:pt x="203" y="164"/>
                    <a:pt x="254" y="246"/>
                  </a:cubicBezTo>
                  <a:cubicBezTo>
                    <a:pt x="248" y="250"/>
                    <a:pt x="241" y="255"/>
                    <a:pt x="234" y="259"/>
                  </a:cubicBezTo>
                  <a:cubicBezTo>
                    <a:pt x="210" y="275"/>
                    <a:pt x="185" y="291"/>
                    <a:pt x="160" y="307"/>
                  </a:cubicBezTo>
                  <a:cubicBezTo>
                    <a:pt x="157" y="308"/>
                    <a:pt x="156" y="309"/>
                    <a:pt x="154" y="306"/>
                  </a:cubicBezTo>
                  <a:cubicBezTo>
                    <a:pt x="126" y="262"/>
                    <a:pt x="99" y="219"/>
                    <a:pt x="71" y="175"/>
                  </a:cubicBezTo>
                  <a:cubicBezTo>
                    <a:pt x="55" y="149"/>
                    <a:pt x="38" y="123"/>
                    <a:pt x="22" y="96"/>
                  </a:cubicBezTo>
                  <a:cubicBezTo>
                    <a:pt x="15" y="86"/>
                    <a:pt x="9" y="76"/>
                    <a:pt x="2" y="66"/>
                  </a:cubicBezTo>
                  <a:cubicBezTo>
                    <a:pt x="0" y="63"/>
                    <a:pt x="1" y="62"/>
                    <a:pt x="3" y="60"/>
                  </a:cubicBezTo>
                  <a:cubicBezTo>
                    <a:pt x="19" y="50"/>
                    <a:pt x="36" y="39"/>
                    <a:pt x="52" y="29"/>
                  </a:cubicBezTo>
                  <a:cubicBezTo>
                    <a:pt x="65" y="21"/>
                    <a:pt x="77" y="13"/>
                    <a:pt x="90" y="4"/>
                  </a:cubicBezTo>
                  <a:cubicBezTo>
                    <a:pt x="93" y="3"/>
                    <a:pt x="96" y="1"/>
                    <a:pt x="99"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8" name="Freeform 9">
              <a:extLst>
                <a:ext uri="{FF2B5EF4-FFF2-40B4-BE49-F238E27FC236}">
                  <a16:creationId xmlns:a16="http://schemas.microsoft.com/office/drawing/2014/main" id="{22D9E2C5-1D1E-440E-949C-C90D898003E9}"/>
                </a:ext>
              </a:extLst>
            </p:cNvPr>
            <p:cNvSpPr>
              <a:spLocks/>
            </p:cNvSpPr>
            <p:nvPr/>
          </p:nvSpPr>
          <p:spPr bwMode="auto">
            <a:xfrm>
              <a:off x="1875629" y="2528392"/>
              <a:ext cx="1177275" cy="1542666"/>
            </a:xfrm>
            <a:custGeom>
              <a:avLst/>
              <a:gdLst>
                <a:gd name="T0" fmla="*/ 156 w 254"/>
                <a:gd name="T1" fmla="*/ 0 h 309"/>
                <a:gd name="T2" fmla="*/ 254 w 254"/>
                <a:gd name="T3" fmla="*/ 62 h 309"/>
                <a:gd name="T4" fmla="*/ 98 w 254"/>
                <a:gd name="T5" fmla="*/ 309 h 309"/>
                <a:gd name="T6" fmla="*/ 0 w 254"/>
                <a:gd name="T7" fmla="*/ 247 h 309"/>
                <a:gd name="T8" fmla="*/ 156 w 254"/>
                <a:gd name="T9" fmla="*/ 0 h 309"/>
              </a:gdLst>
              <a:ahLst/>
              <a:cxnLst>
                <a:cxn ang="0">
                  <a:pos x="T0" y="T1"/>
                </a:cxn>
                <a:cxn ang="0">
                  <a:pos x="T2" y="T3"/>
                </a:cxn>
                <a:cxn ang="0">
                  <a:pos x="T4" y="T5"/>
                </a:cxn>
                <a:cxn ang="0">
                  <a:pos x="T6" y="T7"/>
                </a:cxn>
                <a:cxn ang="0">
                  <a:pos x="T8" y="T9"/>
                </a:cxn>
              </a:cxnLst>
              <a:rect l="0" t="0" r="r" b="b"/>
              <a:pathLst>
                <a:path w="254" h="309">
                  <a:moveTo>
                    <a:pt x="156" y="0"/>
                  </a:moveTo>
                  <a:cubicBezTo>
                    <a:pt x="189" y="21"/>
                    <a:pt x="221" y="41"/>
                    <a:pt x="254" y="62"/>
                  </a:cubicBezTo>
                  <a:cubicBezTo>
                    <a:pt x="202" y="144"/>
                    <a:pt x="150" y="226"/>
                    <a:pt x="98" y="309"/>
                  </a:cubicBezTo>
                  <a:cubicBezTo>
                    <a:pt x="65" y="288"/>
                    <a:pt x="33" y="268"/>
                    <a:pt x="0" y="247"/>
                  </a:cubicBezTo>
                  <a:cubicBezTo>
                    <a:pt x="52" y="165"/>
                    <a:pt x="104" y="83"/>
                    <a:pt x="156"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9" name="Freeform 10">
              <a:extLst>
                <a:ext uri="{FF2B5EF4-FFF2-40B4-BE49-F238E27FC236}">
                  <a16:creationId xmlns:a16="http://schemas.microsoft.com/office/drawing/2014/main" id="{EF5FEBE8-012E-4173-AA56-887197085CBA}"/>
                </a:ext>
              </a:extLst>
            </p:cNvPr>
            <p:cNvSpPr>
              <a:spLocks/>
            </p:cNvSpPr>
            <p:nvPr/>
          </p:nvSpPr>
          <p:spPr bwMode="auto">
            <a:xfrm>
              <a:off x="2959135" y="4408868"/>
              <a:ext cx="604263" cy="805116"/>
            </a:xfrm>
            <a:custGeom>
              <a:avLst/>
              <a:gdLst>
                <a:gd name="T0" fmla="*/ 30 w 132"/>
                <a:gd name="T1" fmla="*/ 162 h 162"/>
                <a:gd name="T2" fmla="*/ 6 w 132"/>
                <a:gd name="T3" fmla="*/ 147 h 162"/>
                <a:gd name="T4" fmla="*/ 7 w 132"/>
                <a:gd name="T5" fmla="*/ 119 h 162"/>
                <a:gd name="T6" fmla="*/ 78 w 132"/>
                <a:gd name="T7" fmla="*/ 16 h 162"/>
                <a:gd name="T8" fmla="*/ 117 w 132"/>
                <a:gd name="T9" fmla="*/ 8 h 162"/>
                <a:gd name="T10" fmla="*/ 124 w 132"/>
                <a:gd name="T11" fmla="*/ 46 h 162"/>
                <a:gd name="T12" fmla="*/ 70 w 132"/>
                <a:gd name="T13" fmla="*/ 125 h 162"/>
                <a:gd name="T14" fmla="*/ 54 w 132"/>
                <a:gd name="T15" fmla="*/ 149 h 162"/>
                <a:gd name="T16" fmla="*/ 30 w 132"/>
                <a:gd name="T17"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162">
                  <a:moveTo>
                    <a:pt x="30" y="162"/>
                  </a:moveTo>
                  <a:cubicBezTo>
                    <a:pt x="19" y="162"/>
                    <a:pt x="11" y="156"/>
                    <a:pt x="6" y="147"/>
                  </a:cubicBezTo>
                  <a:cubicBezTo>
                    <a:pt x="0" y="138"/>
                    <a:pt x="1" y="128"/>
                    <a:pt x="7" y="119"/>
                  </a:cubicBezTo>
                  <a:cubicBezTo>
                    <a:pt x="31" y="85"/>
                    <a:pt x="54" y="50"/>
                    <a:pt x="78" y="16"/>
                  </a:cubicBezTo>
                  <a:cubicBezTo>
                    <a:pt x="86" y="3"/>
                    <a:pt x="104" y="0"/>
                    <a:pt x="117" y="8"/>
                  </a:cubicBezTo>
                  <a:cubicBezTo>
                    <a:pt x="129" y="17"/>
                    <a:pt x="132" y="34"/>
                    <a:pt x="124" y="46"/>
                  </a:cubicBezTo>
                  <a:cubicBezTo>
                    <a:pt x="106" y="73"/>
                    <a:pt x="88" y="99"/>
                    <a:pt x="70" y="125"/>
                  </a:cubicBezTo>
                  <a:cubicBezTo>
                    <a:pt x="65" y="133"/>
                    <a:pt x="59" y="141"/>
                    <a:pt x="54" y="149"/>
                  </a:cubicBezTo>
                  <a:cubicBezTo>
                    <a:pt x="48" y="157"/>
                    <a:pt x="41" y="162"/>
                    <a:pt x="30" y="16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0" name="Freeform 11">
              <a:extLst>
                <a:ext uri="{FF2B5EF4-FFF2-40B4-BE49-F238E27FC236}">
                  <a16:creationId xmlns:a16="http://schemas.microsoft.com/office/drawing/2014/main" id="{99771485-D4A8-473C-8DFF-A4C3E46360CE}"/>
                </a:ext>
              </a:extLst>
            </p:cNvPr>
            <p:cNvSpPr>
              <a:spLocks/>
            </p:cNvSpPr>
            <p:nvPr/>
          </p:nvSpPr>
          <p:spPr bwMode="auto">
            <a:xfrm>
              <a:off x="3271685" y="4718525"/>
              <a:ext cx="541753" cy="658731"/>
            </a:xfrm>
            <a:custGeom>
              <a:avLst/>
              <a:gdLst>
                <a:gd name="T0" fmla="*/ 36 w 118"/>
                <a:gd name="T1" fmla="*/ 133 h 133"/>
                <a:gd name="T2" fmla="*/ 8 w 118"/>
                <a:gd name="T3" fmla="*/ 95 h 133"/>
                <a:gd name="T4" fmla="*/ 20 w 118"/>
                <a:gd name="T5" fmla="*/ 77 h 133"/>
                <a:gd name="T6" fmla="*/ 65 w 118"/>
                <a:gd name="T7" fmla="*/ 12 h 133"/>
                <a:gd name="T8" fmla="*/ 88 w 118"/>
                <a:gd name="T9" fmla="*/ 1 h 133"/>
                <a:gd name="T10" fmla="*/ 112 w 118"/>
                <a:gd name="T11" fmla="*/ 18 h 133"/>
                <a:gd name="T12" fmla="*/ 105 w 118"/>
                <a:gd name="T13" fmla="*/ 51 h 133"/>
                <a:gd name="T14" fmla="*/ 67 w 118"/>
                <a:gd name="T15" fmla="*/ 105 h 133"/>
                <a:gd name="T16" fmla="*/ 57 w 118"/>
                <a:gd name="T17" fmla="*/ 121 h 133"/>
                <a:gd name="T18" fmla="*/ 36 w 118"/>
                <a:gd name="T1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133">
                  <a:moveTo>
                    <a:pt x="36" y="133"/>
                  </a:moveTo>
                  <a:cubicBezTo>
                    <a:pt x="13" y="133"/>
                    <a:pt x="0" y="113"/>
                    <a:pt x="8" y="95"/>
                  </a:cubicBezTo>
                  <a:cubicBezTo>
                    <a:pt x="11" y="88"/>
                    <a:pt x="16" y="83"/>
                    <a:pt x="20" y="77"/>
                  </a:cubicBezTo>
                  <a:cubicBezTo>
                    <a:pt x="35" y="55"/>
                    <a:pt x="50" y="34"/>
                    <a:pt x="65" y="12"/>
                  </a:cubicBezTo>
                  <a:cubicBezTo>
                    <a:pt x="70" y="4"/>
                    <a:pt x="79" y="0"/>
                    <a:pt x="88" y="1"/>
                  </a:cubicBezTo>
                  <a:cubicBezTo>
                    <a:pt x="99" y="2"/>
                    <a:pt x="107" y="8"/>
                    <a:pt x="112" y="18"/>
                  </a:cubicBezTo>
                  <a:cubicBezTo>
                    <a:pt x="118" y="31"/>
                    <a:pt x="112" y="41"/>
                    <a:pt x="105" y="51"/>
                  </a:cubicBezTo>
                  <a:cubicBezTo>
                    <a:pt x="93" y="69"/>
                    <a:pt x="80" y="87"/>
                    <a:pt x="67" y="105"/>
                  </a:cubicBezTo>
                  <a:cubicBezTo>
                    <a:pt x="64" y="110"/>
                    <a:pt x="61" y="116"/>
                    <a:pt x="57" y="121"/>
                  </a:cubicBezTo>
                  <a:cubicBezTo>
                    <a:pt x="51" y="129"/>
                    <a:pt x="44" y="133"/>
                    <a:pt x="36" y="13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1" name="Freeform 12">
              <a:extLst>
                <a:ext uri="{FF2B5EF4-FFF2-40B4-BE49-F238E27FC236}">
                  <a16:creationId xmlns:a16="http://schemas.microsoft.com/office/drawing/2014/main" id="{6DF16085-9BEC-4EF0-BF67-5178E73B516C}"/>
                </a:ext>
              </a:extLst>
            </p:cNvPr>
            <p:cNvSpPr>
              <a:spLocks/>
            </p:cNvSpPr>
            <p:nvPr/>
          </p:nvSpPr>
          <p:spPr bwMode="auto">
            <a:xfrm>
              <a:off x="2698680" y="4408868"/>
              <a:ext cx="416733" cy="534868"/>
            </a:xfrm>
            <a:custGeom>
              <a:avLst/>
              <a:gdLst>
                <a:gd name="T0" fmla="*/ 91 w 92"/>
                <a:gd name="T1" fmla="*/ 28 h 107"/>
                <a:gd name="T2" fmla="*/ 84 w 92"/>
                <a:gd name="T3" fmla="*/ 47 h 107"/>
                <a:gd name="T4" fmla="*/ 53 w 92"/>
                <a:gd name="T5" fmla="*/ 92 h 107"/>
                <a:gd name="T6" fmla="*/ 19 w 92"/>
                <a:gd name="T7" fmla="*/ 101 h 107"/>
                <a:gd name="T8" fmla="*/ 4 w 92"/>
                <a:gd name="T9" fmla="*/ 70 h 107"/>
                <a:gd name="T10" fmla="*/ 17 w 92"/>
                <a:gd name="T11" fmla="*/ 48 h 107"/>
                <a:gd name="T12" fmla="*/ 41 w 92"/>
                <a:gd name="T13" fmla="*/ 13 h 107"/>
                <a:gd name="T14" fmla="*/ 67 w 92"/>
                <a:gd name="T15" fmla="*/ 1 h 107"/>
                <a:gd name="T16" fmla="*/ 90 w 92"/>
                <a:gd name="T17" fmla="*/ 21 h 107"/>
                <a:gd name="T18" fmla="*/ 91 w 92"/>
                <a:gd name="T19" fmla="*/ 2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07">
                  <a:moveTo>
                    <a:pt x="91" y="28"/>
                  </a:moveTo>
                  <a:cubicBezTo>
                    <a:pt x="92" y="35"/>
                    <a:pt x="88" y="41"/>
                    <a:pt x="84" y="47"/>
                  </a:cubicBezTo>
                  <a:cubicBezTo>
                    <a:pt x="74" y="62"/>
                    <a:pt x="64" y="77"/>
                    <a:pt x="53" y="92"/>
                  </a:cubicBezTo>
                  <a:cubicBezTo>
                    <a:pt x="46" y="103"/>
                    <a:pt x="32" y="107"/>
                    <a:pt x="19" y="101"/>
                  </a:cubicBezTo>
                  <a:cubicBezTo>
                    <a:pt x="8" y="96"/>
                    <a:pt x="0" y="82"/>
                    <a:pt x="4" y="70"/>
                  </a:cubicBezTo>
                  <a:cubicBezTo>
                    <a:pt x="7" y="62"/>
                    <a:pt x="12" y="55"/>
                    <a:pt x="17" y="48"/>
                  </a:cubicBezTo>
                  <a:cubicBezTo>
                    <a:pt x="24" y="36"/>
                    <a:pt x="33" y="25"/>
                    <a:pt x="41" y="13"/>
                  </a:cubicBezTo>
                  <a:cubicBezTo>
                    <a:pt x="48" y="4"/>
                    <a:pt x="56" y="0"/>
                    <a:pt x="67" y="1"/>
                  </a:cubicBezTo>
                  <a:cubicBezTo>
                    <a:pt x="79" y="3"/>
                    <a:pt x="87" y="10"/>
                    <a:pt x="90" y="21"/>
                  </a:cubicBezTo>
                  <a:cubicBezTo>
                    <a:pt x="91" y="24"/>
                    <a:pt x="91" y="26"/>
                    <a:pt x="91" y="2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2" name="Freeform 13">
              <a:extLst>
                <a:ext uri="{FF2B5EF4-FFF2-40B4-BE49-F238E27FC236}">
                  <a16:creationId xmlns:a16="http://schemas.microsoft.com/office/drawing/2014/main" id="{7150699D-F850-4A13-8145-9A81EA2086B2}"/>
                </a:ext>
              </a:extLst>
            </p:cNvPr>
            <p:cNvSpPr>
              <a:spLocks/>
            </p:cNvSpPr>
            <p:nvPr/>
          </p:nvSpPr>
          <p:spPr bwMode="auto">
            <a:xfrm>
              <a:off x="3646745" y="5067596"/>
              <a:ext cx="333387" cy="439153"/>
            </a:xfrm>
            <a:custGeom>
              <a:avLst/>
              <a:gdLst>
                <a:gd name="T0" fmla="*/ 72 w 73"/>
                <a:gd name="T1" fmla="*/ 26 h 88"/>
                <a:gd name="T2" fmla="*/ 63 w 73"/>
                <a:gd name="T3" fmla="*/ 45 h 88"/>
                <a:gd name="T4" fmla="*/ 43 w 73"/>
                <a:gd name="T5" fmla="*/ 74 h 88"/>
                <a:gd name="T6" fmla="*/ 5 w 73"/>
                <a:gd name="T7" fmla="*/ 72 h 88"/>
                <a:gd name="T8" fmla="*/ 6 w 73"/>
                <a:gd name="T9" fmla="*/ 48 h 88"/>
                <a:gd name="T10" fmla="*/ 32 w 73"/>
                <a:gd name="T11" fmla="*/ 12 h 88"/>
                <a:gd name="T12" fmla="*/ 56 w 73"/>
                <a:gd name="T13" fmla="*/ 3 h 88"/>
                <a:gd name="T14" fmla="*/ 72 w 73"/>
                <a:gd name="T15" fmla="*/ 26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8">
                  <a:moveTo>
                    <a:pt x="72" y="26"/>
                  </a:moveTo>
                  <a:cubicBezTo>
                    <a:pt x="73" y="33"/>
                    <a:pt x="67" y="39"/>
                    <a:pt x="63" y="45"/>
                  </a:cubicBezTo>
                  <a:cubicBezTo>
                    <a:pt x="57" y="55"/>
                    <a:pt x="50" y="64"/>
                    <a:pt x="43" y="74"/>
                  </a:cubicBezTo>
                  <a:cubicBezTo>
                    <a:pt x="33" y="88"/>
                    <a:pt x="13" y="87"/>
                    <a:pt x="5" y="72"/>
                  </a:cubicBezTo>
                  <a:cubicBezTo>
                    <a:pt x="0" y="64"/>
                    <a:pt x="1" y="56"/>
                    <a:pt x="6" y="48"/>
                  </a:cubicBezTo>
                  <a:cubicBezTo>
                    <a:pt x="15" y="36"/>
                    <a:pt x="23" y="24"/>
                    <a:pt x="32" y="12"/>
                  </a:cubicBezTo>
                  <a:cubicBezTo>
                    <a:pt x="38" y="3"/>
                    <a:pt x="47" y="0"/>
                    <a:pt x="56" y="3"/>
                  </a:cubicBezTo>
                  <a:cubicBezTo>
                    <a:pt x="67" y="6"/>
                    <a:pt x="72" y="14"/>
                    <a:pt x="72" y="26"/>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sp>
        <p:nvSpPr>
          <p:cNvPr id="20" name="Oval 19">
            <a:extLst>
              <a:ext uri="{FF2B5EF4-FFF2-40B4-BE49-F238E27FC236}">
                <a16:creationId xmlns:a16="http://schemas.microsoft.com/office/drawing/2014/main" id="{21505B1A-2A02-445F-B75B-A67AE0BB04E9}"/>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1</a:t>
            </a:r>
          </a:p>
        </p:txBody>
      </p:sp>
      <p:sp>
        <p:nvSpPr>
          <p:cNvPr id="21" name="TextBox 20">
            <a:extLst>
              <a:ext uri="{FF2B5EF4-FFF2-40B4-BE49-F238E27FC236}">
                <a16:creationId xmlns:a16="http://schemas.microsoft.com/office/drawing/2014/main" id="{89F416CF-253D-457B-B143-68C568181645}"/>
              </a:ext>
            </a:extLst>
          </p:cNvPr>
          <p:cNvSpPr txBox="1"/>
          <p:nvPr/>
        </p:nvSpPr>
        <p:spPr>
          <a:xfrm>
            <a:off x="4857065" y="5202364"/>
            <a:ext cx="2211877"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ANY ?</a:t>
            </a:r>
            <a:endParaRPr kumimoji="0" lang="en-GB" sz="6000" b="1"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Tree>
    <p:extLst>
      <p:ext uri="{BB962C8B-B14F-4D97-AF65-F5344CB8AC3E}">
        <p14:creationId xmlns:p14="http://schemas.microsoft.com/office/powerpoint/2010/main" val="22935003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2DF55-5F42-4530-9A03-E04B1CAD546C}"/>
              </a:ext>
            </a:extLst>
          </p:cNvPr>
          <p:cNvSpPr>
            <a:spLocks noGrp="1"/>
          </p:cNvSpPr>
          <p:nvPr>
            <p:ph type="title"/>
          </p:nvPr>
        </p:nvSpPr>
        <p:spPr>
          <a:xfrm>
            <a:off x="1653363" y="365760"/>
            <a:ext cx="9367203" cy="1188720"/>
          </a:xfrm>
        </p:spPr>
        <p:txBody>
          <a:bodyPr vert="horz" lIns="91440" tIns="45720" rIns="91440" bIns="45720" rtlCol="0" anchor="ctr">
            <a:normAutofit/>
          </a:bodyPr>
          <a:lstStyle/>
          <a:p>
            <a:pPr marL="0" marR="0" lvl="0" indent="0" fontAlgn="auto">
              <a:spcAft>
                <a:spcPts val="0"/>
              </a:spcAft>
              <a:buClrTx/>
              <a:buSzTx/>
              <a:tabLst/>
              <a:defRPr/>
            </a:pPr>
            <a:r>
              <a:rPr lang="en-US" b="1" kern="1200" dirty="0">
                <a:solidFill>
                  <a:schemeClr val="tx1"/>
                </a:solidFill>
                <a:latin typeface="Noto Sans" panose="020B0502040504020204"/>
              </a:rPr>
              <a:t>Live Project Demo</a:t>
            </a:r>
            <a:endParaRPr kumimoji="0" lang="en-US" b="1" i="0" u="none" strike="noStrike" kern="1200" cap="none" spc="0" normalizeH="0" baseline="0" noProof="0" dirty="0">
              <a:ln>
                <a:noFill/>
              </a:ln>
              <a:solidFill>
                <a:schemeClr val="tx1"/>
              </a:solidFill>
              <a:effectLst/>
              <a:uLnTx/>
              <a:uFillTx/>
              <a:latin typeface="Noto Sans" panose="020B0502040504020204"/>
            </a:endParaRPr>
          </a:p>
        </p:txBody>
      </p:sp>
      <p:sp>
        <p:nvSpPr>
          <p:cNvPr id="20" name="Freeform: Shape 22">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5">
              <a:lumMod val="100000"/>
              <a:lumOff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4">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icharitable">
            <a:hlinkClick r:id="" action="ppaction://media"/>
            <a:extLst>
              <a:ext uri="{FF2B5EF4-FFF2-40B4-BE49-F238E27FC236}">
                <a16:creationId xmlns:a16="http://schemas.microsoft.com/office/drawing/2014/main" id="{7BC1D260-9328-41AD-B219-86C825BA5D7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237129" y="1691640"/>
            <a:ext cx="10089232" cy="5166360"/>
          </a:xfrm>
        </p:spPr>
      </p:pic>
    </p:spTree>
    <p:extLst>
      <p:ext uri="{BB962C8B-B14F-4D97-AF65-F5344CB8AC3E}">
        <p14:creationId xmlns:p14="http://schemas.microsoft.com/office/powerpoint/2010/main" val="761437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73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1E86588C-F5E3-4817-8552-6D3332A56E63}"/>
              </a:ext>
            </a:extLst>
          </p:cNvPr>
          <p:cNvCxnSpPr>
            <a:cxnSpLocks/>
          </p:cNvCxnSpPr>
          <p:nvPr/>
        </p:nvCxnSpPr>
        <p:spPr>
          <a:xfrm flipH="1">
            <a:off x="4469039" y="0"/>
            <a:ext cx="22377" cy="149706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E1066A9F-64AE-4E5E-ACEE-7BFBCAE6518C}"/>
              </a:ext>
            </a:extLst>
          </p:cNvPr>
          <p:cNvGrpSpPr/>
          <p:nvPr/>
        </p:nvGrpSpPr>
        <p:grpSpPr>
          <a:xfrm>
            <a:off x="1483376" y="0"/>
            <a:ext cx="1077358" cy="2984211"/>
            <a:chOff x="984760" y="274320"/>
            <a:chExt cx="1077358" cy="2984211"/>
          </a:xfrm>
        </p:grpSpPr>
        <p:grpSp>
          <p:nvGrpSpPr>
            <p:cNvPr id="113" name="Group 112">
              <a:extLst>
                <a:ext uri="{FF2B5EF4-FFF2-40B4-BE49-F238E27FC236}">
                  <a16:creationId xmlns:a16="http://schemas.microsoft.com/office/drawing/2014/main" id="{4A8B7D09-CCCB-41E2-8742-A3BB533C4FBB}"/>
                </a:ext>
              </a:extLst>
            </p:cNvPr>
            <p:cNvGrpSpPr/>
            <p:nvPr/>
          </p:nvGrpSpPr>
          <p:grpSpPr>
            <a:xfrm>
              <a:off x="984760" y="1467868"/>
              <a:ext cx="1077358" cy="1790663"/>
              <a:chOff x="10268256" y="991107"/>
              <a:chExt cx="1077358" cy="1790663"/>
            </a:xfrm>
          </p:grpSpPr>
          <p:sp>
            <p:nvSpPr>
              <p:cNvPr id="114" name="Freeform 5">
                <a:extLst>
                  <a:ext uri="{FF2B5EF4-FFF2-40B4-BE49-F238E27FC236}">
                    <a16:creationId xmlns:a16="http://schemas.microsoft.com/office/drawing/2014/main" id="{1E5C5691-723F-4A70-B2E5-F3CC76ED87F4}"/>
                  </a:ext>
                </a:extLst>
              </p:cNvPr>
              <p:cNvSpPr>
                <a:spLocks noEditPoints="1"/>
              </p:cNvSpPr>
              <p:nvPr/>
            </p:nvSpPr>
            <p:spPr bwMode="auto">
              <a:xfrm rot="10800000">
                <a:off x="10268256" y="991107"/>
                <a:ext cx="1077358" cy="1790663"/>
              </a:xfrm>
              <a:custGeom>
                <a:avLst/>
                <a:gdLst>
                  <a:gd name="T0" fmla="*/ 674 w 750"/>
                  <a:gd name="T1" fmla="*/ 602 h 1237"/>
                  <a:gd name="T2" fmla="*/ 750 w 750"/>
                  <a:gd name="T3" fmla="*/ 376 h 1237"/>
                  <a:gd name="T4" fmla="*/ 638 w 750"/>
                  <a:gd name="T5" fmla="*/ 110 h 1237"/>
                  <a:gd name="T6" fmla="*/ 370 w 750"/>
                  <a:gd name="T7" fmla="*/ 2 h 1237"/>
                  <a:gd name="T8" fmla="*/ 110 w 750"/>
                  <a:gd name="T9" fmla="*/ 112 h 1237"/>
                  <a:gd name="T10" fmla="*/ 1 w 750"/>
                  <a:gd name="T11" fmla="*/ 373 h 1237"/>
                  <a:gd name="T12" fmla="*/ 77 w 750"/>
                  <a:gd name="T13" fmla="*/ 603 h 1237"/>
                  <a:gd name="T14" fmla="*/ 205 w 750"/>
                  <a:gd name="T15" fmla="*/ 976 h 1237"/>
                  <a:gd name="T16" fmla="*/ 205 w 750"/>
                  <a:gd name="T17" fmla="*/ 1120 h 1237"/>
                  <a:gd name="T18" fmla="*/ 321 w 750"/>
                  <a:gd name="T19" fmla="*/ 1237 h 1237"/>
                  <a:gd name="T20" fmla="*/ 430 w 750"/>
                  <a:gd name="T21" fmla="*/ 1237 h 1237"/>
                  <a:gd name="T22" fmla="*/ 546 w 750"/>
                  <a:gd name="T23" fmla="*/ 1120 h 1237"/>
                  <a:gd name="T24" fmla="*/ 546 w 750"/>
                  <a:gd name="T25" fmla="*/ 976 h 1237"/>
                  <a:gd name="T26" fmla="*/ 674 w 750"/>
                  <a:gd name="T27" fmla="*/ 602 h 1237"/>
                  <a:gd name="T28" fmla="*/ 116 w 750"/>
                  <a:gd name="T29" fmla="*/ 574 h 1237"/>
                  <a:gd name="T30" fmla="*/ 49 w 750"/>
                  <a:gd name="T31" fmla="*/ 373 h 1237"/>
                  <a:gd name="T32" fmla="*/ 371 w 750"/>
                  <a:gd name="T33" fmla="*/ 50 h 1237"/>
                  <a:gd name="T34" fmla="*/ 605 w 750"/>
                  <a:gd name="T35" fmla="*/ 144 h 1237"/>
                  <a:gd name="T36" fmla="*/ 702 w 750"/>
                  <a:gd name="T37" fmla="*/ 376 h 1237"/>
                  <a:gd name="T38" fmla="*/ 636 w 750"/>
                  <a:gd name="T39" fmla="*/ 573 h 1237"/>
                  <a:gd name="T40" fmla="*/ 498 w 750"/>
                  <a:gd name="T41" fmla="*/ 967 h 1237"/>
                  <a:gd name="T42" fmla="*/ 253 w 750"/>
                  <a:gd name="T43" fmla="*/ 967 h 1237"/>
                  <a:gd name="T44" fmla="*/ 116 w 750"/>
                  <a:gd name="T45" fmla="*/ 574 h 1237"/>
                  <a:gd name="T46" fmla="*/ 253 w 750"/>
                  <a:gd name="T47" fmla="*/ 1104 h 1237"/>
                  <a:gd name="T48" fmla="*/ 253 w 750"/>
                  <a:gd name="T49" fmla="*/ 1085 h 1237"/>
                  <a:gd name="T50" fmla="*/ 498 w 750"/>
                  <a:gd name="T51" fmla="*/ 1113 h 1237"/>
                  <a:gd name="T52" fmla="*/ 498 w 750"/>
                  <a:gd name="T53" fmla="*/ 1120 h 1237"/>
                  <a:gd name="T54" fmla="*/ 497 w 750"/>
                  <a:gd name="T55" fmla="*/ 1132 h 1237"/>
                  <a:gd name="T56" fmla="*/ 253 w 750"/>
                  <a:gd name="T57" fmla="*/ 1104 h 1237"/>
                  <a:gd name="T58" fmla="*/ 253 w 750"/>
                  <a:gd name="T59" fmla="*/ 1036 h 1237"/>
                  <a:gd name="T60" fmla="*/ 253 w 750"/>
                  <a:gd name="T61" fmla="*/ 1015 h 1237"/>
                  <a:gd name="T62" fmla="*/ 498 w 750"/>
                  <a:gd name="T63" fmla="*/ 1015 h 1237"/>
                  <a:gd name="T64" fmla="*/ 498 w 750"/>
                  <a:gd name="T65" fmla="*/ 1064 h 1237"/>
                  <a:gd name="T66" fmla="*/ 253 w 750"/>
                  <a:gd name="T67" fmla="*/ 1036 h 1237"/>
                  <a:gd name="T68" fmla="*/ 321 w 750"/>
                  <a:gd name="T69" fmla="*/ 1189 h 1237"/>
                  <a:gd name="T70" fmla="*/ 262 w 750"/>
                  <a:gd name="T71" fmla="*/ 1153 h 1237"/>
                  <a:gd name="T72" fmla="*/ 468 w 750"/>
                  <a:gd name="T73" fmla="*/ 1177 h 1237"/>
                  <a:gd name="T74" fmla="*/ 430 w 750"/>
                  <a:gd name="T75" fmla="*/ 1189 h 1237"/>
                  <a:gd name="T76" fmla="*/ 321 w 750"/>
                  <a:gd name="T77" fmla="*/ 1189 h 1237"/>
                  <a:gd name="T78" fmla="*/ 321 w 750"/>
                  <a:gd name="T79" fmla="*/ 1189 h 1237"/>
                  <a:gd name="T80" fmla="*/ 321 w 750"/>
                  <a:gd name="T81" fmla="*/ 1189 h 1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50" h="1237">
                    <a:moveTo>
                      <a:pt x="674" y="602"/>
                    </a:moveTo>
                    <a:cubicBezTo>
                      <a:pt x="724" y="537"/>
                      <a:pt x="750" y="459"/>
                      <a:pt x="750" y="376"/>
                    </a:cubicBezTo>
                    <a:cubicBezTo>
                      <a:pt x="750" y="275"/>
                      <a:pt x="710" y="180"/>
                      <a:pt x="638" y="110"/>
                    </a:cubicBezTo>
                    <a:cubicBezTo>
                      <a:pt x="566" y="39"/>
                      <a:pt x="471" y="0"/>
                      <a:pt x="370" y="2"/>
                    </a:cubicBezTo>
                    <a:cubicBezTo>
                      <a:pt x="272" y="3"/>
                      <a:pt x="180" y="42"/>
                      <a:pt x="110" y="112"/>
                    </a:cubicBezTo>
                    <a:cubicBezTo>
                      <a:pt x="41" y="182"/>
                      <a:pt x="2" y="275"/>
                      <a:pt x="1" y="373"/>
                    </a:cubicBezTo>
                    <a:cubicBezTo>
                      <a:pt x="0" y="457"/>
                      <a:pt x="27" y="536"/>
                      <a:pt x="77" y="603"/>
                    </a:cubicBezTo>
                    <a:cubicBezTo>
                      <a:pt x="160" y="711"/>
                      <a:pt x="205" y="843"/>
                      <a:pt x="205" y="976"/>
                    </a:cubicBezTo>
                    <a:cubicBezTo>
                      <a:pt x="205" y="1120"/>
                      <a:pt x="205" y="1120"/>
                      <a:pt x="205" y="1120"/>
                    </a:cubicBezTo>
                    <a:cubicBezTo>
                      <a:pt x="205" y="1185"/>
                      <a:pt x="257" y="1237"/>
                      <a:pt x="321" y="1237"/>
                    </a:cubicBezTo>
                    <a:cubicBezTo>
                      <a:pt x="430" y="1237"/>
                      <a:pt x="430" y="1237"/>
                      <a:pt x="430" y="1237"/>
                    </a:cubicBezTo>
                    <a:cubicBezTo>
                      <a:pt x="494" y="1237"/>
                      <a:pt x="546" y="1185"/>
                      <a:pt x="546" y="1120"/>
                    </a:cubicBezTo>
                    <a:cubicBezTo>
                      <a:pt x="546" y="976"/>
                      <a:pt x="546" y="976"/>
                      <a:pt x="546" y="976"/>
                    </a:cubicBezTo>
                    <a:cubicBezTo>
                      <a:pt x="546" y="842"/>
                      <a:pt x="590" y="713"/>
                      <a:pt x="674" y="602"/>
                    </a:cubicBezTo>
                    <a:close/>
                    <a:moveTo>
                      <a:pt x="116" y="574"/>
                    </a:moveTo>
                    <a:cubicBezTo>
                      <a:pt x="71" y="516"/>
                      <a:pt x="48" y="446"/>
                      <a:pt x="49" y="373"/>
                    </a:cubicBezTo>
                    <a:cubicBezTo>
                      <a:pt x="51" y="197"/>
                      <a:pt x="195" y="52"/>
                      <a:pt x="371" y="50"/>
                    </a:cubicBezTo>
                    <a:cubicBezTo>
                      <a:pt x="459" y="49"/>
                      <a:pt x="542" y="82"/>
                      <a:pt x="605" y="144"/>
                    </a:cubicBezTo>
                    <a:cubicBezTo>
                      <a:pt x="667" y="206"/>
                      <a:pt x="702" y="288"/>
                      <a:pt x="702" y="376"/>
                    </a:cubicBezTo>
                    <a:cubicBezTo>
                      <a:pt x="702" y="448"/>
                      <a:pt x="679" y="516"/>
                      <a:pt x="636" y="573"/>
                    </a:cubicBezTo>
                    <a:cubicBezTo>
                      <a:pt x="547" y="690"/>
                      <a:pt x="500" y="825"/>
                      <a:pt x="498" y="967"/>
                    </a:cubicBezTo>
                    <a:cubicBezTo>
                      <a:pt x="253" y="967"/>
                      <a:pt x="253" y="967"/>
                      <a:pt x="253" y="967"/>
                    </a:cubicBezTo>
                    <a:cubicBezTo>
                      <a:pt x="251" y="827"/>
                      <a:pt x="202" y="688"/>
                      <a:pt x="116" y="574"/>
                    </a:cubicBezTo>
                    <a:close/>
                    <a:moveTo>
                      <a:pt x="253" y="1104"/>
                    </a:moveTo>
                    <a:cubicBezTo>
                      <a:pt x="253" y="1085"/>
                      <a:pt x="253" y="1085"/>
                      <a:pt x="253" y="1085"/>
                    </a:cubicBezTo>
                    <a:cubicBezTo>
                      <a:pt x="498" y="1113"/>
                      <a:pt x="498" y="1113"/>
                      <a:pt x="498" y="1113"/>
                    </a:cubicBezTo>
                    <a:cubicBezTo>
                      <a:pt x="498" y="1120"/>
                      <a:pt x="498" y="1120"/>
                      <a:pt x="498" y="1120"/>
                    </a:cubicBezTo>
                    <a:cubicBezTo>
                      <a:pt x="498" y="1124"/>
                      <a:pt x="498" y="1128"/>
                      <a:pt x="497" y="1132"/>
                    </a:cubicBezTo>
                    <a:lnTo>
                      <a:pt x="253" y="1104"/>
                    </a:lnTo>
                    <a:close/>
                    <a:moveTo>
                      <a:pt x="253" y="1036"/>
                    </a:moveTo>
                    <a:cubicBezTo>
                      <a:pt x="253" y="1015"/>
                      <a:pt x="253" y="1015"/>
                      <a:pt x="253" y="1015"/>
                    </a:cubicBezTo>
                    <a:cubicBezTo>
                      <a:pt x="498" y="1015"/>
                      <a:pt x="498" y="1015"/>
                      <a:pt x="498" y="1015"/>
                    </a:cubicBezTo>
                    <a:cubicBezTo>
                      <a:pt x="498" y="1064"/>
                      <a:pt x="498" y="1064"/>
                      <a:pt x="498" y="1064"/>
                    </a:cubicBezTo>
                    <a:lnTo>
                      <a:pt x="253" y="1036"/>
                    </a:lnTo>
                    <a:close/>
                    <a:moveTo>
                      <a:pt x="321" y="1189"/>
                    </a:moveTo>
                    <a:cubicBezTo>
                      <a:pt x="296" y="1189"/>
                      <a:pt x="273" y="1174"/>
                      <a:pt x="262" y="1153"/>
                    </a:cubicBezTo>
                    <a:cubicBezTo>
                      <a:pt x="468" y="1177"/>
                      <a:pt x="468" y="1177"/>
                      <a:pt x="468" y="1177"/>
                    </a:cubicBezTo>
                    <a:cubicBezTo>
                      <a:pt x="457" y="1184"/>
                      <a:pt x="444" y="1189"/>
                      <a:pt x="430" y="1189"/>
                    </a:cubicBezTo>
                    <a:lnTo>
                      <a:pt x="321" y="1189"/>
                    </a:lnTo>
                    <a:close/>
                    <a:moveTo>
                      <a:pt x="321" y="1189"/>
                    </a:moveTo>
                    <a:cubicBezTo>
                      <a:pt x="321" y="1189"/>
                      <a:pt x="321" y="1189"/>
                      <a:pt x="321" y="1189"/>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7A7D">
                      <a:lumMod val="60000"/>
                      <a:lumOff val="40000"/>
                    </a:srgbClr>
                  </a:solidFill>
                  <a:effectLst/>
                  <a:uLnTx/>
                  <a:uFillTx/>
                  <a:latin typeface="Calibri" panose="020F0502020204030204"/>
                  <a:ea typeface="+mn-ea"/>
                  <a:cs typeface="+mn-cs"/>
                </a:endParaRPr>
              </a:p>
            </p:txBody>
          </p:sp>
          <p:sp>
            <p:nvSpPr>
              <p:cNvPr id="115" name="Freeform 6">
                <a:extLst>
                  <a:ext uri="{FF2B5EF4-FFF2-40B4-BE49-F238E27FC236}">
                    <a16:creationId xmlns:a16="http://schemas.microsoft.com/office/drawing/2014/main" id="{A31F1ABC-F007-43DC-BA06-1AEB599D747B}"/>
                  </a:ext>
                </a:extLst>
              </p:cNvPr>
              <p:cNvSpPr>
                <a:spLocks noEditPoints="1"/>
              </p:cNvSpPr>
              <p:nvPr/>
            </p:nvSpPr>
            <p:spPr bwMode="auto">
              <a:xfrm rot="10800000">
                <a:off x="11144278" y="2144889"/>
                <a:ext cx="76425" cy="129842"/>
              </a:xfrm>
              <a:custGeom>
                <a:avLst/>
                <a:gdLst>
                  <a:gd name="T0" fmla="*/ 51 w 53"/>
                  <a:gd name="T1" fmla="*/ 62 h 90"/>
                  <a:gd name="T2" fmla="*/ 48 w 53"/>
                  <a:gd name="T3" fmla="*/ 24 h 90"/>
                  <a:gd name="T4" fmla="*/ 25 w 53"/>
                  <a:gd name="T5" fmla="*/ 0 h 90"/>
                  <a:gd name="T6" fmla="*/ 0 w 53"/>
                  <a:gd name="T7" fmla="*/ 23 h 90"/>
                  <a:gd name="T8" fmla="*/ 4 w 53"/>
                  <a:gd name="T9" fmla="*/ 69 h 90"/>
                  <a:gd name="T10" fmla="*/ 27 w 53"/>
                  <a:gd name="T11" fmla="*/ 90 h 90"/>
                  <a:gd name="T12" fmla="*/ 31 w 53"/>
                  <a:gd name="T13" fmla="*/ 90 h 90"/>
                  <a:gd name="T14" fmla="*/ 51 w 53"/>
                  <a:gd name="T15" fmla="*/ 62 h 90"/>
                  <a:gd name="T16" fmla="*/ 51 w 53"/>
                  <a:gd name="T17" fmla="*/ 62 h 90"/>
                  <a:gd name="T18" fmla="*/ 51 w 53"/>
                  <a:gd name="T19" fmla="*/ 6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90">
                    <a:moveTo>
                      <a:pt x="51" y="62"/>
                    </a:moveTo>
                    <a:cubicBezTo>
                      <a:pt x="49" y="50"/>
                      <a:pt x="48" y="37"/>
                      <a:pt x="48" y="24"/>
                    </a:cubicBezTo>
                    <a:cubicBezTo>
                      <a:pt x="49" y="11"/>
                      <a:pt x="38" y="0"/>
                      <a:pt x="25" y="0"/>
                    </a:cubicBezTo>
                    <a:cubicBezTo>
                      <a:pt x="11" y="0"/>
                      <a:pt x="1" y="10"/>
                      <a:pt x="0" y="23"/>
                    </a:cubicBezTo>
                    <a:cubicBezTo>
                      <a:pt x="0" y="39"/>
                      <a:pt x="1" y="54"/>
                      <a:pt x="4" y="69"/>
                    </a:cubicBezTo>
                    <a:cubicBezTo>
                      <a:pt x="5" y="81"/>
                      <a:pt x="16" y="90"/>
                      <a:pt x="27" y="90"/>
                    </a:cubicBezTo>
                    <a:cubicBezTo>
                      <a:pt x="28" y="90"/>
                      <a:pt x="30" y="90"/>
                      <a:pt x="31" y="90"/>
                    </a:cubicBezTo>
                    <a:cubicBezTo>
                      <a:pt x="44" y="88"/>
                      <a:pt x="53" y="75"/>
                      <a:pt x="51" y="62"/>
                    </a:cubicBezTo>
                    <a:close/>
                    <a:moveTo>
                      <a:pt x="51" y="62"/>
                    </a:moveTo>
                    <a:cubicBezTo>
                      <a:pt x="51" y="62"/>
                      <a:pt x="51" y="62"/>
                      <a:pt x="51" y="62"/>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16" name="Freeform 7">
                <a:extLst>
                  <a:ext uri="{FF2B5EF4-FFF2-40B4-BE49-F238E27FC236}">
                    <a16:creationId xmlns:a16="http://schemas.microsoft.com/office/drawing/2014/main" id="{C7CB8647-0116-47CE-8E7B-049061871821}"/>
                  </a:ext>
                </a:extLst>
              </p:cNvPr>
              <p:cNvSpPr>
                <a:spLocks noEditPoints="1"/>
              </p:cNvSpPr>
              <p:nvPr/>
            </p:nvSpPr>
            <p:spPr bwMode="auto">
              <a:xfrm rot="10800000">
                <a:off x="10905961" y="1656750"/>
                <a:ext cx="276940" cy="444584"/>
              </a:xfrm>
              <a:custGeom>
                <a:avLst/>
                <a:gdLst>
                  <a:gd name="T0" fmla="*/ 166 w 193"/>
                  <a:gd name="T1" fmla="*/ 307 h 307"/>
                  <a:gd name="T2" fmla="*/ 174 w 193"/>
                  <a:gd name="T3" fmla="*/ 306 h 307"/>
                  <a:gd name="T4" fmla="*/ 189 w 193"/>
                  <a:gd name="T5" fmla="*/ 275 h 307"/>
                  <a:gd name="T6" fmla="*/ 71 w 193"/>
                  <a:gd name="T7" fmla="*/ 51 h 307"/>
                  <a:gd name="T8" fmla="*/ 49 w 193"/>
                  <a:gd name="T9" fmla="*/ 16 h 307"/>
                  <a:gd name="T10" fmla="*/ 16 w 193"/>
                  <a:gd name="T11" fmla="*/ 6 h 307"/>
                  <a:gd name="T12" fmla="*/ 6 w 193"/>
                  <a:gd name="T13" fmla="*/ 38 h 307"/>
                  <a:gd name="T14" fmla="*/ 33 w 193"/>
                  <a:gd name="T15" fmla="*/ 80 h 307"/>
                  <a:gd name="T16" fmla="*/ 143 w 193"/>
                  <a:gd name="T17" fmla="*/ 290 h 307"/>
                  <a:gd name="T18" fmla="*/ 166 w 193"/>
                  <a:gd name="T19" fmla="*/ 307 h 307"/>
                  <a:gd name="T20" fmla="*/ 166 w 193"/>
                  <a:gd name="T21" fmla="*/ 307 h 307"/>
                  <a:gd name="T22" fmla="*/ 166 w 193"/>
                  <a:gd name="T23" fmla="*/ 30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307">
                    <a:moveTo>
                      <a:pt x="166" y="307"/>
                    </a:moveTo>
                    <a:cubicBezTo>
                      <a:pt x="169" y="307"/>
                      <a:pt x="171" y="306"/>
                      <a:pt x="174" y="306"/>
                    </a:cubicBezTo>
                    <a:cubicBezTo>
                      <a:pt x="186" y="301"/>
                      <a:pt x="193" y="288"/>
                      <a:pt x="189" y="275"/>
                    </a:cubicBezTo>
                    <a:cubicBezTo>
                      <a:pt x="162" y="194"/>
                      <a:pt x="123" y="119"/>
                      <a:pt x="71" y="51"/>
                    </a:cubicBezTo>
                    <a:cubicBezTo>
                      <a:pt x="63" y="40"/>
                      <a:pt x="55" y="28"/>
                      <a:pt x="49" y="16"/>
                    </a:cubicBezTo>
                    <a:cubicBezTo>
                      <a:pt x="43" y="4"/>
                      <a:pt x="28" y="0"/>
                      <a:pt x="16" y="6"/>
                    </a:cubicBezTo>
                    <a:cubicBezTo>
                      <a:pt x="5" y="12"/>
                      <a:pt x="0" y="26"/>
                      <a:pt x="6" y="38"/>
                    </a:cubicBezTo>
                    <a:cubicBezTo>
                      <a:pt x="14" y="53"/>
                      <a:pt x="23" y="67"/>
                      <a:pt x="33" y="80"/>
                    </a:cubicBezTo>
                    <a:cubicBezTo>
                      <a:pt x="81" y="144"/>
                      <a:pt x="119" y="215"/>
                      <a:pt x="143" y="290"/>
                    </a:cubicBezTo>
                    <a:cubicBezTo>
                      <a:pt x="147" y="300"/>
                      <a:pt x="156" y="307"/>
                      <a:pt x="166" y="307"/>
                    </a:cubicBezTo>
                    <a:close/>
                    <a:moveTo>
                      <a:pt x="166" y="307"/>
                    </a:moveTo>
                    <a:cubicBezTo>
                      <a:pt x="166" y="307"/>
                      <a:pt x="166" y="307"/>
                      <a:pt x="166" y="307"/>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17" name="Freeform 8">
                <a:extLst>
                  <a:ext uri="{FF2B5EF4-FFF2-40B4-BE49-F238E27FC236}">
                    <a16:creationId xmlns:a16="http://schemas.microsoft.com/office/drawing/2014/main" id="{EF2B3790-56B5-47D0-A690-53E8E27DDC7D}"/>
                  </a:ext>
                </a:extLst>
              </p:cNvPr>
              <p:cNvSpPr>
                <a:spLocks noEditPoints="1"/>
              </p:cNvSpPr>
              <p:nvPr/>
            </p:nvSpPr>
            <p:spPr bwMode="auto">
              <a:xfrm rot="10800000">
                <a:off x="10418642" y="1972315"/>
                <a:ext cx="124090" cy="153674"/>
              </a:xfrm>
              <a:custGeom>
                <a:avLst/>
                <a:gdLst>
                  <a:gd name="T0" fmla="*/ 69 w 86"/>
                  <a:gd name="T1" fmla="*/ 5 h 106"/>
                  <a:gd name="T2" fmla="*/ 37 w 86"/>
                  <a:gd name="T3" fmla="*/ 18 h 106"/>
                  <a:gd name="T4" fmla="*/ 8 w 86"/>
                  <a:gd name="T5" fmla="*/ 68 h 106"/>
                  <a:gd name="T6" fmla="*/ 12 w 86"/>
                  <a:gd name="T7" fmla="*/ 102 h 106"/>
                  <a:gd name="T8" fmla="*/ 27 w 86"/>
                  <a:gd name="T9" fmla="*/ 106 h 106"/>
                  <a:gd name="T10" fmla="*/ 46 w 86"/>
                  <a:gd name="T11" fmla="*/ 97 h 106"/>
                  <a:gd name="T12" fmla="*/ 81 w 86"/>
                  <a:gd name="T13" fmla="*/ 37 h 106"/>
                  <a:gd name="T14" fmla="*/ 69 w 86"/>
                  <a:gd name="T15" fmla="*/ 5 h 106"/>
                  <a:gd name="T16" fmla="*/ 69 w 86"/>
                  <a:gd name="T17" fmla="*/ 5 h 106"/>
                  <a:gd name="T18" fmla="*/ 69 w 86"/>
                  <a:gd name="T19" fmla="*/ 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06">
                    <a:moveTo>
                      <a:pt x="69" y="5"/>
                    </a:moveTo>
                    <a:cubicBezTo>
                      <a:pt x="56" y="0"/>
                      <a:pt x="42" y="6"/>
                      <a:pt x="37" y="18"/>
                    </a:cubicBezTo>
                    <a:cubicBezTo>
                      <a:pt x="29" y="36"/>
                      <a:pt x="20" y="52"/>
                      <a:pt x="8" y="68"/>
                    </a:cubicBezTo>
                    <a:cubicBezTo>
                      <a:pt x="0" y="79"/>
                      <a:pt x="2" y="94"/>
                      <a:pt x="12" y="102"/>
                    </a:cubicBezTo>
                    <a:cubicBezTo>
                      <a:pt x="17" y="105"/>
                      <a:pt x="22" y="106"/>
                      <a:pt x="27" y="106"/>
                    </a:cubicBezTo>
                    <a:cubicBezTo>
                      <a:pt x="34" y="106"/>
                      <a:pt x="41" y="103"/>
                      <a:pt x="46" y="97"/>
                    </a:cubicBezTo>
                    <a:cubicBezTo>
                      <a:pt x="60" y="78"/>
                      <a:pt x="72" y="58"/>
                      <a:pt x="81" y="37"/>
                    </a:cubicBezTo>
                    <a:cubicBezTo>
                      <a:pt x="86" y="25"/>
                      <a:pt x="81" y="11"/>
                      <a:pt x="69" y="5"/>
                    </a:cubicBezTo>
                    <a:close/>
                    <a:moveTo>
                      <a:pt x="69" y="5"/>
                    </a:moveTo>
                    <a:cubicBezTo>
                      <a:pt x="69" y="5"/>
                      <a:pt x="69" y="5"/>
                      <a:pt x="69" y="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18" name="Freeform 9">
                <a:extLst>
                  <a:ext uri="{FF2B5EF4-FFF2-40B4-BE49-F238E27FC236}">
                    <a16:creationId xmlns:a16="http://schemas.microsoft.com/office/drawing/2014/main" id="{92AB0F54-9032-48EB-97C3-9E93BCE235A5}"/>
                  </a:ext>
                </a:extLst>
              </p:cNvPr>
              <p:cNvSpPr>
                <a:spLocks noEditPoints="1"/>
              </p:cNvSpPr>
              <p:nvPr/>
            </p:nvSpPr>
            <p:spPr bwMode="auto">
              <a:xfrm rot="10800000">
                <a:off x="10393167" y="2166256"/>
                <a:ext cx="447872" cy="488139"/>
              </a:xfrm>
              <a:custGeom>
                <a:avLst/>
                <a:gdLst>
                  <a:gd name="T0" fmla="*/ 24 w 312"/>
                  <a:gd name="T1" fmla="*/ 48 h 337"/>
                  <a:gd name="T2" fmla="*/ 264 w 312"/>
                  <a:gd name="T3" fmla="*/ 288 h 337"/>
                  <a:gd name="T4" fmla="*/ 263 w 312"/>
                  <a:gd name="T5" fmla="*/ 311 h 337"/>
                  <a:gd name="T6" fmla="*/ 285 w 312"/>
                  <a:gd name="T7" fmla="*/ 337 h 337"/>
                  <a:gd name="T8" fmla="*/ 287 w 312"/>
                  <a:gd name="T9" fmla="*/ 337 h 337"/>
                  <a:gd name="T10" fmla="*/ 311 w 312"/>
                  <a:gd name="T11" fmla="*/ 315 h 337"/>
                  <a:gd name="T12" fmla="*/ 312 w 312"/>
                  <a:gd name="T13" fmla="*/ 288 h 337"/>
                  <a:gd name="T14" fmla="*/ 24 w 312"/>
                  <a:gd name="T15" fmla="*/ 0 h 337"/>
                  <a:gd name="T16" fmla="*/ 0 w 312"/>
                  <a:gd name="T17" fmla="*/ 24 h 337"/>
                  <a:gd name="T18" fmla="*/ 24 w 312"/>
                  <a:gd name="T19" fmla="*/ 48 h 337"/>
                  <a:gd name="T20" fmla="*/ 24 w 312"/>
                  <a:gd name="T21" fmla="*/ 48 h 337"/>
                  <a:gd name="T22" fmla="*/ 24 w 312"/>
                  <a:gd name="T23" fmla="*/ 4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2" h="337">
                    <a:moveTo>
                      <a:pt x="24" y="48"/>
                    </a:moveTo>
                    <a:cubicBezTo>
                      <a:pt x="157" y="48"/>
                      <a:pt x="264" y="156"/>
                      <a:pt x="264" y="288"/>
                    </a:cubicBezTo>
                    <a:cubicBezTo>
                      <a:pt x="264" y="296"/>
                      <a:pt x="264" y="303"/>
                      <a:pt x="263" y="311"/>
                    </a:cubicBezTo>
                    <a:cubicBezTo>
                      <a:pt x="262" y="324"/>
                      <a:pt x="272" y="336"/>
                      <a:pt x="285" y="337"/>
                    </a:cubicBezTo>
                    <a:cubicBezTo>
                      <a:pt x="286" y="337"/>
                      <a:pt x="287" y="337"/>
                      <a:pt x="287" y="337"/>
                    </a:cubicBezTo>
                    <a:cubicBezTo>
                      <a:pt x="300" y="337"/>
                      <a:pt x="310" y="328"/>
                      <a:pt x="311" y="315"/>
                    </a:cubicBezTo>
                    <a:cubicBezTo>
                      <a:pt x="312" y="306"/>
                      <a:pt x="312" y="297"/>
                      <a:pt x="312" y="288"/>
                    </a:cubicBezTo>
                    <a:cubicBezTo>
                      <a:pt x="312" y="129"/>
                      <a:pt x="183" y="0"/>
                      <a:pt x="24" y="0"/>
                    </a:cubicBezTo>
                    <a:cubicBezTo>
                      <a:pt x="11" y="0"/>
                      <a:pt x="0" y="11"/>
                      <a:pt x="0" y="24"/>
                    </a:cubicBezTo>
                    <a:cubicBezTo>
                      <a:pt x="0" y="37"/>
                      <a:pt x="11" y="48"/>
                      <a:pt x="24" y="48"/>
                    </a:cubicBezTo>
                    <a:close/>
                    <a:moveTo>
                      <a:pt x="24" y="48"/>
                    </a:moveTo>
                    <a:cubicBezTo>
                      <a:pt x="24" y="48"/>
                      <a:pt x="24" y="48"/>
                      <a:pt x="24" y="4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cxnSp>
          <p:nvCxnSpPr>
            <p:cNvPr id="132" name="Straight Connector 131">
              <a:extLst>
                <a:ext uri="{FF2B5EF4-FFF2-40B4-BE49-F238E27FC236}">
                  <a16:creationId xmlns:a16="http://schemas.microsoft.com/office/drawing/2014/main" id="{65145EDD-D606-4347-8E4D-5BB67CFFAA99}"/>
                </a:ext>
              </a:extLst>
            </p:cNvPr>
            <p:cNvCxnSpPr>
              <a:cxnSpLocks/>
            </p:cNvCxnSpPr>
            <p:nvPr/>
          </p:nvCxnSpPr>
          <p:spPr>
            <a:xfrm>
              <a:off x="1515412" y="274320"/>
              <a:ext cx="0" cy="1193548"/>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21FDD82B-5983-4FED-B454-26F3BE7A0B36}"/>
              </a:ext>
            </a:extLst>
          </p:cNvPr>
          <p:cNvGrpSpPr/>
          <p:nvPr/>
        </p:nvGrpSpPr>
        <p:grpSpPr>
          <a:xfrm>
            <a:off x="7749334" y="-41132"/>
            <a:ext cx="1077358" cy="3328855"/>
            <a:chOff x="7571708" y="-41132"/>
            <a:chExt cx="1077358" cy="3328855"/>
          </a:xfrm>
        </p:grpSpPr>
        <p:grpSp>
          <p:nvGrpSpPr>
            <p:cNvPr id="14" name="Group 13">
              <a:extLst>
                <a:ext uri="{FF2B5EF4-FFF2-40B4-BE49-F238E27FC236}">
                  <a16:creationId xmlns:a16="http://schemas.microsoft.com/office/drawing/2014/main" id="{AF5E0922-C813-4C76-8DA2-AD2C928F8E53}"/>
                </a:ext>
              </a:extLst>
            </p:cNvPr>
            <p:cNvGrpSpPr/>
            <p:nvPr/>
          </p:nvGrpSpPr>
          <p:grpSpPr>
            <a:xfrm>
              <a:off x="7571708" y="1497060"/>
              <a:ext cx="1077358" cy="1790663"/>
              <a:chOff x="10268256" y="991107"/>
              <a:chExt cx="1077358" cy="1790663"/>
            </a:xfrm>
          </p:grpSpPr>
          <p:sp>
            <p:nvSpPr>
              <p:cNvPr id="99" name="Freeform 5">
                <a:extLst>
                  <a:ext uri="{FF2B5EF4-FFF2-40B4-BE49-F238E27FC236}">
                    <a16:creationId xmlns:a16="http://schemas.microsoft.com/office/drawing/2014/main" id="{2E86A7DD-7289-4817-BDDE-039F929FEF54}"/>
                  </a:ext>
                </a:extLst>
              </p:cNvPr>
              <p:cNvSpPr>
                <a:spLocks noEditPoints="1"/>
              </p:cNvSpPr>
              <p:nvPr/>
            </p:nvSpPr>
            <p:spPr bwMode="auto">
              <a:xfrm rot="10800000">
                <a:off x="10268256" y="991107"/>
                <a:ext cx="1077358" cy="1790663"/>
              </a:xfrm>
              <a:custGeom>
                <a:avLst/>
                <a:gdLst>
                  <a:gd name="T0" fmla="*/ 674 w 750"/>
                  <a:gd name="T1" fmla="*/ 602 h 1237"/>
                  <a:gd name="T2" fmla="*/ 750 w 750"/>
                  <a:gd name="T3" fmla="*/ 376 h 1237"/>
                  <a:gd name="T4" fmla="*/ 638 w 750"/>
                  <a:gd name="T5" fmla="*/ 110 h 1237"/>
                  <a:gd name="T6" fmla="*/ 370 w 750"/>
                  <a:gd name="T7" fmla="*/ 2 h 1237"/>
                  <a:gd name="T8" fmla="*/ 110 w 750"/>
                  <a:gd name="T9" fmla="*/ 112 h 1237"/>
                  <a:gd name="T10" fmla="*/ 1 w 750"/>
                  <a:gd name="T11" fmla="*/ 373 h 1237"/>
                  <a:gd name="T12" fmla="*/ 77 w 750"/>
                  <a:gd name="T13" fmla="*/ 603 h 1237"/>
                  <a:gd name="T14" fmla="*/ 205 w 750"/>
                  <a:gd name="T15" fmla="*/ 976 h 1237"/>
                  <a:gd name="T16" fmla="*/ 205 w 750"/>
                  <a:gd name="T17" fmla="*/ 1120 h 1237"/>
                  <a:gd name="T18" fmla="*/ 321 w 750"/>
                  <a:gd name="T19" fmla="*/ 1237 h 1237"/>
                  <a:gd name="T20" fmla="*/ 430 w 750"/>
                  <a:gd name="T21" fmla="*/ 1237 h 1237"/>
                  <a:gd name="T22" fmla="*/ 546 w 750"/>
                  <a:gd name="T23" fmla="*/ 1120 h 1237"/>
                  <a:gd name="T24" fmla="*/ 546 w 750"/>
                  <a:gd name="T25" fmla="*/ 976 h 1237"/>
                  <a:gd name="T26" fmla="*/ 674 w 750"/>
                  <a:gd name="T27" fmla="*/ 602 h 1237"/>
                  <a:gd name="T28" fmla="*/ 116 w 750"/>
                  <a:gd name="T29" fmla="*/ 574 h 1237"/>
                  <a:gd name="T30" fmla="*/ 49 w 750"/>
                  <a:gd name="T31" fmla="*/ 373 h 1237"/>
                  <a:gd name="T32" fmla="*/ 371 w 750"/>
                  <a:gd name="T33" fmla="*/ 50 h 1237"/>
                  <a:gd name="T34" fmla="*/ 605 w 750"/>
                  <a:gd name="T35" fmla="*/ 144 h 1237"/>
                  <a:gd name="T36" fmla="*/ 702 w 750"/>
                  <a:gd name="T37" fmla="*/ 376 h 1237"/>
                  <a:gd name="T38" fmla="*/ 636 w 750"/>
                  <a:gd name="T39" fmla="*/ 573 h 1237"/>
                  <a:gd name="T40" fmla="*/ 498 w 750"/>
                  <a:gd name="T41" fmla="*/ 967 h 1237"/>
                  <a:gd name="T42" fmla="*/ 253 w 750"/>
                  <a:gd name="T43" fmla="*/ 967 h 1237"/>
                  <a:gd name="T44" fmla="*/ 116 w 750"/>
                  <a:gd name="T45" fmla="*/ 574 h 1237"/>
                  <a:gd name="T46" fmla="*/ 253 w 750"/>
                  <a:gd name="T47" fmla="*/ 1104 h 1237"/>
                  <a:gd name="T48" fmla="*/ 253 w 750"/>
                  <a:gd name="T49" fmla="*/ 1085 h 1237"/>
                  <a:gd name="T50" fmla="*/ 498 w 750"/>
                  <a:gd name="T51" fmla="*/ 1113 h 1237"/>
                  <a:gd name="T52" fmla="*/ 498 w 750"/>
                  <a:gd name="T53" fmla="*/ 1120 h 1237"/>
                  <a:gd name="T54" fmla="*/ 497 w 750"/>
                  <a:gd name="T55" fmla="*/ 1132 h 1237"/>
                  <a:gd name="T56" fmla="*/ 253 w 750"/>
                  <a:gd name="T57" fmla="*/ 1104 h 1237"/>
                  <a:gd name="T58" fmla="*/ 253 w 750"/>
                  <a:gd name="T59" fmla="*/ 1036 h 1237"/>
                  <a:gd name="T60" fmla="*/ 253 w 750"/>
                  <a:gd name="T61" fmla="*/ 1015 h 1237"/>
                  <a:gd name="T62" fmla="*/ 498 w 750"/>
                  <a:gd name="T63" fmla="*/ 1015 h 1237"/>
                  <a:gd name="T64" fmla="*/ 498 w 750"/>
                  <a:gd name="T65" fmla="*/ 1064 h 1237"/>
                  <a:gd name="T66" fmla="*/ 253 w 750"/>
                  <a:gd name="T67" fmla="*/ 1036 h 1237"/>
                  <a:gd name="T68" fmla="*/ 321 w 750"/>
                  <a:gd name="T69" fmla="*/ 1189 h 1237"/>
                  <a:gd name="T70" fmla="*/ 262 w 750"/>
                  <a:gd name="T71" fmla="*/ 1153 h 1237"/>
                  <a:gd name="T72" fmla="*/ 468 w 750"/>
                  <a:gd name="T73" fmla="*/ 1177 h 1237"/>
                  <a:gd name="T74" fmla="*/ 430 w 750"/>
                  <a:gd name="T75" fmla="*/ 1189 h 1237"/>
                  <a:gd name="T76" fmla="*/ 321 w 750"/>
                  <a:gd name="T77" fmla="*/ 1189 h 1237"/>
                  <a:gd name="T78" fmla="*/ 321 w 750"/>
                  <a:gd name="T79" fmla="*/ 1189 h 1237"/>
                  <a:gd name="T80" fmla="*/ 321 w 750"/>
                  <a:gd name="T81" fmla="*/ 1189 h 1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50" h="1237">
                    <a:moveTo>
                      <a:pt x="674" y="602"/>
                    </a:moveTo>
                    <a:cubicBezTo>
                      <a:pt x="724" y="537"/>
                      <a:pt x="750" y="459"/>
                      <a:pt x="750" y="376"/>
                    </a:cubicBezTo>
                    <a:cubicBezTo>
                      <a:pt x="750" y="275"/>
                      <a:pt x="710" y="180"/>
                      <a:pt x="638" y="110"/>
                    </a:cubicBezTo>
                    <a:cubicBezTo>
                      <a:pt x="566" y="39"/>
                      <a:pt x="471" y="0"/>
                      <a:pt x="370" y="2"/>
                    </a:cubicBezTo>
                    <a:cubicBezTo>
                      <a:pt x="272" y="3"/>
                      <a:pt x="180" y="42"/>
                      <a:pt x="110" y="112"/>
                    </a:cubicBezTo>
                    <a:cubicBezTo>
                      <a:pt x="41" y="182"/>
                      <a:pt x="2" y="275"/>
                      <a:pt x="1" y="373"/>
                    </a:cubicBezTo>
                    <a:cubicBezTo>
                      <a:pt x="0" y="457"/>
                      <a:pt x="27" y="536"/>
                      <a:pt x="77" y="603"/>
                    </a:cubicBezTo>
                    <a:cubicBezTo>
                      <a:pt x="160" y="711"/>
                      <a:pt x="205" y="843"/>
                      <a:pt x="205" y="976"/>
                    </a:cubicBezTo>
                    <a:cubicBezTo>
                      <a:pt x="205" y="1120"/>
                      <a:pt x="205" y="1120"/>
                      <a:pt x="205" y="1120"/>
                    </a:cubicBezTo>
                    <a:cubicBezTo>
                      <a:pt x="205" y="1185"/>
                      <a:pt x="257" y="1237"/>
                      <a:pt x="321" y="1237"/>
                    </a:cubicBezTo>
                    <a:cubicBezTo>
                      <a:pt x="430" y="1237"/>
                      <a:pt x="430" y="1237"/>
                      <a:pt x="430" y="1237"/>
                    </a:cubicBezTo>
                    <a:cubicBezTo>
                      <a:pt x="494" y="1237"/>
                      <a:pt x="546" y="1185"/>
                      <a:pt x="546" y="1120"/>
                    </a:cubicBezTo>
                    <a:cubicBezTo>
                      <a:pt x="546" y="976"/>
                      <a:pt x="546" y="976"/>
                      <a:pt x="546" y="976"/>
                    </a:cubicBezTo>
                    <a:cubicBezTo>
                      <a:pt x="546" y="842"/>
                      <a:pt x="590" y="713"/>
                      <a:pt x="674" y="602"/>
                    </a:cubicBezTo>
                    <a:close/>
                    <a:moveTo>
                      <a:pt x="116" y="574"/>
                    </a:moveTo>
                    <a:cubicBezTo>
                      <a:pt x="71" y="516"/>
                      <a:pt x="48" y="446"/>
                      <a:pt x="49" y="373"/>
                    </a:cubicBezTo>
                    <a:cubicBezTo>
                      <a:pt x="51" y="197"/>
                      <a:pt x="195" y="52"/>
                      <a:pt x="371" y="50"/>
                    </a:cubicBezTo>
                    <a:cubicBezTo>
                      <a:pt x="459" y="49"/>
                      <a:pt x="542" y="82"/>
                      <a:pt x="605" y="144"/>
                    </a:cubicBezTo>
                    <a:cubicBezTo>
                      <a:pt x="667" y="206"/>
                      <a:pt x="702" y="288"/>
                      <a:pt x="702" y="376"/>
                    </a:cubicBezTo>
                    <a:cubicBezTo>
                      <a:pt x="702" y="448"/>
                      <a:pt x="679" y="516"/>
                      <a:pt x="636" y="573"/>
                    </a:cubicBezTo>
                    <a:cubicBezTo>
                      <a:pt x="547" y="690"/>
                      <a:pt x="500" y="825"/>
                      <a:pt x="498" y="967"/>
                    </a:cubicBezTo>
                    <a:cubicBezTo>
                      <a:pt x="253" y="967"/>
                      <a:pt x="253" y="967"/>
                      <a:pt x="253" y="967"/>
                    </a:cubicBezTo>
                    <a:cubicBezTo>
                      <a:pt x="251" y="827"/>
                      <a:pt x="202" y="688"/>
                      <a:pt x="116" y="574"/>
                    </a:cubicBezTo>
                    <a:close/>
                    <a:moveTo>
                      <a:pt x="253" y="1104"/>
                    </a:moveTo>
                    <a:cubicBezTo>
                      <a:pt x="253" y="1085"/>
                      <a:pt x="253" y="1085"/>
                      <a:pt x="253" y="1085"/>
                    </a:cubicBezTo>
                    <a:cubicBezTo>
                      <a:pt x="498" y="1113"/>
                      <a:pt x="498" y="1113"/>
                      <a:pt x="498" y="1113"/>
                    </a:cubicBezTo>
                    <a:cubicBezTo>
                      <a:pt x="498" y="1120"/>
                      <a:pt x="498" y="1120"/>
                      <a:pt x="498" y="1120"/>
                    </a:cubicBezTo>
                    <a:cubicBezTo>
                      <a:pt x="498" y="1124"/>
                      <a:pt x="498" y="1128"/>
                      <a:pt x="497" y="1132"/>
                    </a:cubicBezTo>
                    <a:lnTo>
                      <a:pt x="253" y="1104"/>
                    </a:lnTo>
                    <a:close/>
                    <a:moveTo>
                      <a:pt x="253" y="1036"/>
                    </a:moveTo>
                    <a:cubicBezTo>
                      <a:pt x="253" y="1015"/>
                      <a:pt x="253" y="1015"/>
                      <a:pt x="253" y="1015"/>
                    </a:cubicBezTo>
                    <a:cubicBezTo>
                      <a:pt x="498" y="1015"/>
                      <a:pt x="498" y="1015"/>
                      <a:pt x="498" y="1015"/>
                    </a:cubicBezTo>
                    <a:cubicBezTo>
                      <a:pt x="498" y="1064"/>
                      <a:pt x="498" y="1064"/>
                      <a:pt x="498" y="1064"/>
                    </a:cubicBezTo>
                    <a:lnTo>
                      <a:pt x="253" y="1036"/>
                    </a:lnTo>
                    <a:close/>
                    <a:moveTo>
                      <a:pt x="321" y="1189"/>
                    </a:moveTo>
                    <a:cubicBezTo>
                      <a:pt x="296" y="1189"/>
                      <a:pt x="273" y="1174"/>
                      <a:pt x="262" y="1153"/>
                    </a:cubicBezTo>
                    <a:cubicBezTo>
                      <a:pt x="468" y="1177"/>
                      <a:pt x="468" y="1177"/>
                      <a:pt x="468" y="1177"/>
                    </a:cubicBezTo>
                    <a:cubicBezTo>
                      <a:pt x="457" y="1184"/>
                      <a:pt x="444" y="1189"/>
                      <a:pt x="430" y="1189"/>
                    </a:cubicBezTo>
                    <a:lnTo>
                      <a:pt x="321" y="1189"/>
                    </a:lnTo>
                    <a:close/>
                    <a:moveTo>
                      <a:pt x="321" y="1189"/>
                    </a:moveTo>
                    <a:cubicBezTo>
                      <a:pt x="321" y="1189"/>
                      <a:pt x="321" y="1189"/>
                      <a:pt x="321" y="1189"/>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7A7D">
                      <a:lumMod val="60000"/>
                      <a:lumOff val="40000"/>
                    </a:srgbClr>
                  </a:solidFill>
                  <a:effectLst/>
                  <a:uLnTx/>
                  <a:uFillTx/>
                  <a:latin typeface="Calibri" panose="020F0502020204030204"/>
                  <a:ea typeface="+mn-ea"/>
                  <a:cs typeface="+mn-cs"/>
                </a:endParaRPr>
              </a:p>
            </p:txBody>
          </p:sp>
          <p:sp>
            <p:nvSpPr>
              <p:cNvPr id="100" name="Freeform 6">
                <a:extLst>
                  <a:ext uri="{FF2B5EF4-FFF2-40B4-BE49-F238E27FC236}">
                    <a16:creationId xmlns:a16="http://schemas.microsoft.com/office/drawing/2014/main" id="{349D537E-50D5-4520-8795-A71D46C6E0D9}"/>
                  </a:ext>
                </a:extLst>
              </p:cNvPr>
              <p:cNvSpPr>
                <a:spLocks noEditPoints="1"/>
              </p:cNvSpPr>
              <p:nvPr/>
            </p:nvSpPr>
            <p:spPr bwMode="auto">
              <a:xfrm rot="10800000">
                <a:off x="11144278" y="2144889"/>
                <a:ext cx="76425" cy="129842"/>
              </a:xfrm>
              <a:custGeom>
                <a:avLst/>
                <a:gdLst>
                  <a:gd name="T0" fmla="*/ 51 w 53"/>
                  <a:gd name="T1" fmla="*/ 62 h 90"/>
                  <a:gd name="T2" fmla="*/ 48 w 53"/>
                  <a:gd name="T3" fmla="*/ 24 h 90"/>
                  <a:gd name="T4" fmla="*/ 25 w 53"/>
                  <a:gd name="T5" fmla="*/ 0 h 90"/>
                  <a:gd name="T6" fmla="*/ 0 w 53"/>
                  <a:gd name="T7" fmla="*/ 23 h 90"/>
                  <a:gd name="T8" fmla="*/ 4 w 53"/>
                  <a:gd name="T9" fmla="*/ 69 h 90"/>
                  <a:gd name="T10" fmla="*/ 27 w 53"/>
                  <a:gd name="T11" fmla="*/ 90 h 90"/>
                  <a:gd name="T12" fmla="*/ 31 w 53"/>
                  <a:gd name="T13" fmla="*/ 90 h 90"/>
                  <a:gd name="T14" fmla="*/ 51 w 53"/>
                  <a:gd name="T15" fmla="*/ 62 h 90"/>
                  <a:gd name="T16" fmla="*/ 51 w 53"/>
                  <a:gd name="T17" fmla="*/ 62 h 90"/>
                  <a:gd name="T18" fmla="*/ 51 w 53"/>
                  <a:gd name="T19" fmla="*/ 6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90">
                    <a:moveTo>
                      <a:pt x="51" y="62"/>
                    </a:moveTo>
                    <a:cubicBezTo>
                      <a:pt x="49" y="50"/>
                      <a:pt x="48" y="37"/>
                      <a:pt x="48" y="24"/>
                    </a:cubicBezTo>
                    <a:cubicBezTo>
                      <a:pt x="49" y="11"/>
                      <a:pt x="38" y="0"/>
                      <a:pt x="25" y="0"/>
                    </a:cubicBezTo>
                    <a:cubicBezTo>
                      <a:pt x="11" y="0"/>
                      <a:pt x="1" y="10"/>
                      <a:pt x="0" y="23"/>
                    </a:cubicBezTo>
                    <a:cubicBezTo>
                      <a:pt x="0" y="39"/>
                      <a:pt x="1" y="54"/>
                      <a:pt x="4" y="69"/>
                    </a:cubicBezTo>
                    <a:cubicBezTo>
                      <a:pt x="5" y="81"/>
                      <a:pt x="16" y="90"/>
                      <a:pt x="27" y="90"/>
                    </a:cubicBezTo>
                    <a:cubicBezTo>
                      <a:pt x="28" y="90"/>
                      <a:pt x="30" y="90"/>
                      <a:pt x="31" y="90"/>
                    </a:cubicBezTo>
                    <a:cubicBezTo>
                      <a:pt x="44" y="88"/>
                      <a:pt x="53" y="75"/>
                      <a:pt x="51" y="62"/>
                    </a:cubicBezTo>
                    <a:close/>
                    <a:moveTo>
                      <a:pt x="51" y="62"/>
                    </a:moveTo>
                    <a:cubicBezTo>
                      <a:pt x="51" y="62"/>
                      <a:pt x="51" y="62"/>
                      <a:pt x="51" y="62"/>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01" name="Freeform 7">
                <a:extLst>
                  <a:ext uri="{FF2B5EF4-FFF2-40B4-BE49-F238E27FC236}">
                    <a16:creationId xmlns:a16="http://schemas.microsoft.com/office/drawing/2014/main" id="{08C6FD5D-58DE-4759-B4D7-ACE12960A57C}"/>
                  </a:ext>
                </a:extLst>
              </p:cNvPr>
              <p:cNvSpPr>
                <a:spLocks noEditPoints="1"/>
              </p:cNvSpPr>
              <p:nvPr/>
            </p:nvSpPr>
            <p:spPr bwMode="auto">
              <a:xfrm rot="10800000">
                <a:off x="10905961" y="1656750"/>
                <a:ext cx="276940" cy="444584"/>
              </a:xfrm>
              <a:custGeom>
                <a:avLst/>
                <a:gdLst>
                  <a:gd name="T0" fmla="*/ 166 w 193"/>
                  <a:gd name="T1" fmla="*/ 307 h 307"/>
                  <a:gd name="T2" fmla="*/ 174 w 193"/>
                  <a:gd name="T3" fmla="*/ 306 h 307"/>
                  <a:gd name="T4" fmla="*/ 189 w 193"/>
                  <a:gd name="T5" fmla="*/ 275 h 307"/>
                  <a:gd name="T6" fmla="*/ 71 w 193"/>
                  <a:gd name="T7" fmla="*/ 51 h 307"/>
                  <a:gd name="T8" fmla="*/ 49 w 193"/>
                  <a:gd name="T9" fmla="*/ 16 h 307"/>
                  <a:gd name="T10" fmla="*/ 16 w 193"/>
                  <a:gd name="T11" fmla="*/ 6 h 307"/>
                  <a:gd name="T12" fmla="*/ 6 w 193"/>
                  <a:gd name="T13" fmla="*/ 38 h 307"/>
                  <a:gd name="T14" fmla="*/ 33 w 193"/>
                  <a:gd name="T15" fmla="*/ 80 h 307"/>
                  <a:gd name="T16" fmla="*/ 143 w 193"/>
                  <a:gd name="T17" fmla="*/ 290 h 307"/>
                  <a:gd name="T18" fmla="*/ 166 w 193"/>
                  <a:gd name="T19" fmla="*/ 307 h 307"/>
                  <a:gd name="T20" fmla="*/ 166 w 193"/>
                  <a:gd name="T21" fmla="*/ 307 h 307"/>
                  <a:gd name="T22" fmla="*/ 166 w 193"/>
                  <a:gd name="T23" fmla="*/ 30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307">
                    <a:moveTo>
                      <a:pt x="166" y="307"/>
                    </a:moveTo>
                    <a:cubicBezTo>
                      <a:pt x="169" y="307"/>
                      <a:pt x="171" y="306"/>
                      <a:pt x="174" y="306"/>
                    </a:cubicBezTo>
                    <a:cubicBezTo>
                      <a:pt x="186" y="301"/>
                      <a:pt x="193" y="288"/>
                      <a:pt x="189" y="275"/>
                    </a:cubicBezTo>
                    <a:cubicBezTo>
                      <a:pt x="162" y="194"/>
                      <a:pt x="123" y="119"/>
                      <a:pt x="71" y="51"/>
                    </a:cubicBezTo>
                    <a:cubicBezTo>
                      <a:pt x="63" y="40"/>
                      <a:pt x="55" y="28"/>
                      <a:pt x="49" y="16"/>
                    </a:cubicBezTo>
                    <a:cubicBezTo>
                      <a:pt x="43" y="4"/>
                      <a:pt x="28" y="0"/>
                      <a:pt x="16" y="6"/>
                    </a:cubicBezTo>
                    <a:cubicBezTo>
                      <a:pt x="5" y="12"/>
                      <a:pt x="0" y="26"/>
                      <a:pt x="6" y="38"/>
                    </a:cubicBezTo>
                    <a:cubicBezTo>
                      <a:pt x="14" y="53"/>
                      <a:pt x="23" y="67"/>
                      <a:pt x="33" y="80"/>
                    </a:cubicBezTo>
                    <a:cubicBezTo>
                      <a:pt x="81" y="144"/>
                      <a:pt x="119" y="215"/>
                      <a:pt x="143" y="290"/>
                    </a:cubicBezTo>
                    <a:cubicBezTo>
                      <a:pt x="147" y="300"/>
                      <a:pt x="156" y="307"/>
                      <a:pt x="166" y="307"/>
                    </a:cubicBezTo>
                    <a:close/>
                    <a:moveTo>
                      <a:pt x="166" y="307"/>
                    </a:moveTo>
                    <a:cubicBezTo>
                      <a:pt x="166" y="307"/>
                      <a:pt x="166" y="307"/>
                      <a:pt x="166" y="307"/>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02" name="Freeform 8">
                <a:extLst>
                  <a:ext uri="{FF2B5EF4-FFF2-40B4-BE49-F238E27FC236}">
                    <a16:creationId xmlns:a16="http://schemas.microsoft.com/office/drawing/2014/main" id="{8188F576-D871-48B8-A1F1-707803F628C9}"/>
                  </a:ext>
                </a:extLst>
              </p:cNvPr>
              <p:cNvSpPr>
                <a:spLocks noEditPoints="1"/>
              </p:cNvSpPr>
              <p:nvPr/>
            </p:nvSpPr>
            <p:spPr bwMode="auto">
              <a:xfrm rot="10800000">
                <a:off x="10418642" y="1972315"/>
                <a:ext cx="124090" cy="153674"/>
              </a:xfrm>
              <a:custGeom>
                <a:avLst/>
                <a:gdLst>
                  <a:gd name="T0" fmla="*/ 69 w 86"/>
                  <a:gd name="T1" fmla="*/ 5 h 106"/>
                  <a:gd name="T2" fmla="*/ 37 w 86"/>
                  <a:gd name="T3" fmla="*/ 18 h 106"/>
                  <a:gd name="T4" fmla="*/ 8 w 86"/>
                  <a:gd name="T5" fmla="*/ 68 h 106"/>
                  <a:gd name="T6" fmla="*/ 12 w 86"/>
                  <a:gd name="T7" fmla="*/ 102 h 106"/>
                  <a:gd name="T8" fmla="*/ 27 w 86"/>
                  <a:gd name="T9" fmla="*/ 106 h 106"/>
                  <a:gd name="T10" fmla="*/ 46 w 86"/>
                  <a:gd name="T11" fmla="*/ 97 h 106"/>
                  <a:gd name="T12" fmla="*/ 81 w 86"/>
                  <a:gd name="T13" fmla="*/ 37 h 106"/>
                  <a:gd name="T14" fmla="*/ 69 w 86"/>
                  <a:gd name="T15" fmla="*/ 5 h 106"/>
                  <a:gd name="T16" fmla="*/ 69 w 86"/>
                  <a:gd name="T17" fmla="*/ 5 h 106"/>
                  <a:gd name="T18" fmla="*/ 69 w 86"/>
                  <a:gd name="T19" fmla="*/ 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06">
                    <a:moveTo>
                      <a:pt x="69" y="5"/>
                    </a:moveTo>
                    <a:cubicBezTo>
                      <a:pt x="56" y="0"/>
                      <a:pt x="42" y="6"/>
                      <a:pt x="37" y="18"/>
                    </a:cubicBezTo>
                    <a:cubicBezTo>
                      <a:pt x="29" y="36"/>
                      <a:pt x="20" y="52"/>
                      <a:pt x="8" y="68"/>
                    </a:cubicBezTo>
                    <a:cubicBezTo>
                      <a:pt x="0" y="79"/>
                      <a:pt x="2" y="94"/>
                      <a:pt x="12" y="102"/>
                    </a:cubicBezTo>
                    <a:cubicBezTo>
                      <a:pt x="17" y="105"/>
                      <a:pt x="22" y="106"/>
                      <a:pt x="27" y="106"/>
                    </a:cubicBezTo>
                    <a:cubicBezTo>
                      <a:pt x="34" y="106"/>
                      <a:pt x="41" y="103"/>
                      <a:pt x="46" y="97"/>
                    </a:cubicBezTo>
                    <a:cubicBezTo>
                      <a:pt x="60" y="78"/>
                      <a:pt x="72" y="58"/>
                      <a:pt x="81" y="37"/>
                    </a:cubicBezTo>
                    <a:cubicBezTo>
                      <a:pt x="86" y="25"/>
                      <a:pt x="81" y="11"/>
                      <a:pt x="69" y="5"/>
                    </a:cubicBezTo>
                    <a:close/>
                    <a:moveTo>
                      <a:pt x="69" y="5"/>
                    </a:moveTo>
                    <a:cubicBezTo>
                      <a:pt x="69" y="5"/>
                      <a:pt x="69" y="5"/>
                      <a:pt x="69" y="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03" name="Freeform 9">
                <a:extLst>
                  <a:ext uri="{FF2B5EF4-FFF2-40B4-BE49-F238E27FC236}">
                    <a16:creationId xmlns:a16="http://schemas.microsoft.com/office/drawing/2014/main" id="{10FE7544-4349-4586-92CD-371C2982C8D8}"/>
                  </a:ext>
                </a:extLst>
              </p:cNvPr>
              <p:cNvSpPr>
                <a:spLocks noEditPoints="1"/>
              </p:cNvSpPr>
              <p:nvPr/>
            </p:nvSpPr>
            <p:spPr bwMode="auto">
              <a:xfrm rot="10800000">
                <a:off x="10393167" y="2166256"/>
                <a:ext cx="447872" cy="488139"/>
              </a:xfrm>
              <a:custGeom>
                <a:avLst/>
                <a:gdLst>
                  <a:gd name="T0" fmla="*/ 24 w 312"/>
                  <a:gd name="T1" fmla="*/ 48 h 337"/>
                  <a:gd name="T2" fmla="*/ 264 w 312"/>
                  <a:gd name="T3" fmla="*/ 288 h 337"/>
                  <a:gd name="T4" fmla="*/ 263 w 312"/>
                  <a:gd name="T5" fmla="*/ 311 h 337"/>
                  <a:gd name="T6" fmla="*/ 285 w 312"/>
                  <a:gd name="T7" fmla="*/ 337 h 337"/>
                  <a:gd name="T8" fmla="*/ 287 w 312"/>
                  <a:gd name="T9" fmla="*/ 337 h 337"/>
                  <a:gd name="T10" fmla="*/ 311 w 312"/>
                  <a:gd name="T11" fmla="*/ 315 h 337"/>
                  <a:gd name="T12" fmla="*/ 312 w 312"/>
                  <a:gd name="T13" fmla="*/ 288 h 337"/>
                  <a:gd name="T14" fmla="*/ 24 w 312"/>
                  <a:gd name="T15" fmla="*/ 0 h 337"/>
                  <a:gd name="T16" fmla="*/ 0 w 312"/>
                  <a:gd name="T17" fmla="*/ 24 h 337"/>
                  <a:gd name="T18" fmla="*/ 24 w 312"/>
                  <a:gd name="T19" fmla="*/ 48 h 337"/>
                  <a:gd name="T20" fmla="*/ 24 w 312"/>
                  <a:gd name="T21" fmla="*/ 48 h 337"/>
                  <a:gd name="T22" fmla="*/ 24 w 312"/>
                  <a:gd name="T23" fmla="*/ 4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2" h="337">
                    <a:moveTo>
                      <a:pt x="24" y="48"/>
                    </a:moveTo>
                    <a:cubicBezTo>
                      <a:pt x="157" y="48"/>
                      <a:pt x="264" y="156"/>
                      <a:pt x="264" y="288"/>
                    </a:cubicBezTo>
                    <a:cubicBezTo>
                      <a:pt x="264" y="296"/>
                      <a:pt x="264" y="303"/>
                      <a:pt x="263" y="311"/>
                    </a:cubicBezTo>
                    <a:cubicBezTo>
                      <a:pt x="262" y="324"/>
                      <a:pt x="272" y="336"/>
                      <a:pt x="285" y="337"/>
                    </a:cubicBezTo>
                    <a:cubicBezTo>
                      <a:pt x="286" y="337"/>
                      <a:pt x="287" y="337"/>
                      <a:pt x="287" y="337"/>
                    </a:cubicBezTo>
                    <a:cubicBezTo>
                      <a:pt x="300" y="337"/>
                      <a:pt x="310" y="328"/>
                      <a:pt x="311" y="315"/>
                    </a:cubicBezTo>
                    <a:cubicBezTo>
                      <a:pt x="312" y="306"/>
                      <a:pt x="312" y="297"/>
                      <a:pt x="312" y="288"/>
                    </a:cubicBezTo>
                    <a:cubicBezTo>
                      <a:pt x="312" y="129"/>
                      <a:pt x="183" y="0"/>
                      <a:pt x="24" y="0"/>
                    </a:cubicBezTo>
                    <a:cubicBezTo>
                      <a:pt x="11" y="0"/>
                      <a:pt x="0" y="11"/>
                      <a:pt x="0" y="24"/>
                    </a:cubicBezTo>
                    <a:cubicBezTo>
                      <a:pt x="0" y="37"/>
                      <a:pt x="11" y="48"/>
                      <a:pt x="24" y="48"/>
                    </a:cubicBezTo>
                    <a:close/>
                    <a:moveTo>
                      <a:pt x="24" y="48"/>
                    </a:moveTo>
                    <a:cubicBezTo>
                      <a:pt x="24" y="48"/>
                      <a:pt x="24" y="48"/>
                      <a:pt x="24" y="4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cxnSp>
          <p:nvCxnSpPr>
            <p:cNvPr id="135" name="Straight Connector 134">
              <a:extLst>
                <a:ext uri="{FF2B5EF4-FFF2-40B4-BE49-F238E27FC236}">
                  <a16:creationId xmlns:a16="http://schemas.microsoft.com/office/drawing/2014/main" id="{5451453B-71E5-4CEB-A5D5-B5214832F59E}"/>
                </a:ext>
              </a:extLst>
            </p:cNvPr>
            <p:cNvCxnSpPr>
              <a:cxnSpLocks/>
            </p:cNvCxnSpPr>
            <p:nvPr/>
          </p:nvCxnSpPr>
          <p:spPr>
            <a:xfrm>
              <a:off x="8106712" y="-41132"/>
              <a:ext cx="0" cy="1589572"/>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6B2AA441-76A7-41A3-8263-C8708232AED2}"/>
              </a:ext>
            </a:extLst>
          </p:cNvPr>
          <p:cNvGrpSpPr/>
          <p:nvPr/>
        </p:nvGrpSpPr>
        <p:grpSpPr>
          <a:xfrm>
            <a:off x="5917421" y="-41132"/>
            <a:ext cx="902225" cy="2691974"/>
            <a:chOff x="5844264" y="-41132"/>
            <a:chExt cx="902225" cy="2691974"/>
          </a:xfrm>
        </p:grpSpPr>
        <p:grpSp>
          <p:nvGrpSpPr>
            <p:cNvPr id="119" name="Group 118">
              <a:extLst>
                <a:ext uri="{FF2B5EF4-FFF2-40B4-BE49-F238E27FC236}">
                  <a16:creationId xmlns:a16="http://schemas.microsoft.com/office/drawing/2014/main" id="{E5B4FC20-C444-4C03-B912-6914AC2B8AB2}"/>
                </a:ext>
              </a:extLst>
            </p:cNvPr>
            <p:cNvGrpSpPr/>
            <p:nvPr/>
          </p:nvGrpSpPr>
          <p:grpSpPr>
            <a:xfrm>
              <a:off x="5844264" y="1151265"/>
              <a:ext cx="902225" cy="1499577"/>
              <a:chOff x="10268256" y="991107"/>
              <a:chExt cx="1077358" cy="1790663"/>
            </a:xfrm>
          </p:grpSpPr>
          <p:sp>
            <p:nvSpPr>
              <p:cNvPr id="120" name="Freeform 5">
                <a:extLst>
                  <a:ext uri="{FF2B5EF4-FFF2-40B4-BE49-F238E27FC236}">
                    <a16:creationId xmlns:a16="http://schemas.microsoft.com/office/drawing/2014/main" id="{F52FC4DE-F5C4-47DA-8A31-AAFB66D6416A}"/>
                  </a:ext>
                </a:extLst>
              </p:cNvPr>
              <p:cNvSpPr>
                <a:spLocks noEditPoints="1"/>
              </p:cNvSpPr>
              <p:nvPr/>
            </p:nvSpPr>
            <p:spPr bwMode="auto">
              <a:xfrm rot="10800000">
                <a:off x="10268256" y="991107"/>
                <a:ext cx="1077358" cy="1790663"/>
              </a:xfrm>
              <a:custGeom>
                <a:avLst/>
                <a:gdLst>
                  <a:gd name="T0" fmla="*/ 674 w 750"/>
                  <a:gd name="T1" fmla="*/ 602 h 1237"/>
                  <a:gd name="T2" fmla="*/ 750 w 750"/>
                  <a:gd name="T3" fmla="*/ 376 h 1237"/>
                  <a:gd name="T4" fmla="*/ 638 w 750"/>
                  <a:gd name="T5" fmla="*/ 110 h 1237"/>
                  <a:gd name="T6" fmla="*/ 370 w 750"/>
                  <a:gd name="T7" fmla="*/ 2 h 1237"/>
                  <a:gd name="T8" fmla="*/ 110 w 750"/>
                  <a:gd name="T9" fmla="*/ 112 h 1237"/>
                  <a:gd name="T10" fmla="*/ 1 w 750"/>
                  <a:gd name="T11" fmla="*/ 373 h 1237"/>
                  <a:gd name="T12" fmla="*/ 77 w 750"/>
                  <a:gd name="T13" fmla="*/ 603 h 1237"/>
                  <a:gd name="T14" fmla="*/ 205 w 750"/>
                  <a:gd name="T15" fmla="*/ 976 h 1237"/>
                  <a:gd name="T16" fmla="*/ 205 w 750"/>
                  <a:gd name="T17" fmla="*/ 1120 h 1237"/>
                  <a:gd name="T18" fmla="*/ 321 w 750"/>
                  <a:gd name="T19" fmla="*/ 1237 h 1237"/>
                  <a:gd name="T20" fmla="*/ 430 w 750"/>
                  <a:gd name="T21" fmla="*/ 1237 h 1237"/>
                  <a:gd name="T22" fmla="*/ 546 w 750"/>
                  <a:gd name="T23" fmla="*/ 1120 h 1237"/>
                  <a:gd name="T24" fmla="*/ 546 w 750"/>
                  <a:gd name="T25" fmla="*/ 976 h 1237"/>
                  <a:gd name="T26" fmla="*/ 674 w 750"/>
                  <a:gd name="T27" fmla="*/ 602 h 1237"/>
                  <a:gd name="T28" fmla="*/ 116 w 750"/>
                  <a:gd name="T29" fmla="*/ 574 h 1237"/>
                  <a:gd name="T30" fmla="*/ 49 w 750"/>
                  <a:gd name="T31" fmla="*/ 373 h 1237"/>
                  <a:gd name="T32" fmla="*/ 371 w 750"/>
                  <a:gd name="T33" fmla="*/ 50 h 1237"/>
                  <a:gd name="T34" fmla="*/ 605 w 750"/>
                  <a:gd name="T35" fmla="*/ 144 h 1237"/>
                  <a:gd name="T36" fmla="*/ 702 w 750"/>
                  <a:gd name="T37" fmla="*/ 376 h 1237"/>
                  <a:gd name="T38" fmla="*/ 636 w 750"/>
                  <a:gd name="T39" fmla="*/ 573 h 1237"/>
                  <a:gd name="T40" fmla="*/ 498 w 750"/>
                  <a:gd name="T41" fmla="*/ 967 h 1237"/>
                  <a:gd name="T42" fmla="*/ 253 w 750"/>
                  <a:gd name="T43" fmla="*/ 967 h 1237"/>
                  <a:gd name="T44" fmla="*/ 116 w 750"/>
                  <a:gd name="T45" fmla="*/ 574 h 1237"/>
                  <a:gd name="T46" fmla="*/ 253 w 750"/>
                  <a:gd name="T47" fmla="*/ 1104 h 1237"/>
                  <a:gd name="T48" fmla="*/ 253 w 750"/>
                  <a:gd name="T49" fmla="*/ 1085 h 1237"/>
                  <a:gd name="T50" fmla="*/ 498 w 750"/>
                  <a:gd name="T51" fmla="*/ 1113 h 1237"/>
                  <a:gd name="T52" fmla="*/ 498 w 750"/>
                  <a:gd name="T53" fmla="*/ 1120 h 1237"/>
                  <a:gd name="T54" fmla="*/ 497 w 750"/>
                  <a:gd name="T55" fmla="*/ 1132 h 1237"/>
                  <a:gd name="T56" fmla="*/ 253 w 750"/>
                  <a:gd name="T57" fmla="*/ 1104 h 1237"/>
                  <a:gd name="T58" fmla="*/ 253 w 750"/>
                  <a:gd name="T59" fmla="*/ 1036 h 1237"/>
                  <a:gd name="T60" fmla="*/ 253 w 750"/>
                  <a:gd name="T61" fmla="*/ 1015 h 1237"/>
                  <a:gd name="T62" fmla="*/ 498 w 750"/>
                  <a:gd name="T63" fmla="*/ 1015 h 1237"/>
                  <a:gd name="T64" fmla="*/ 498 w 750"/>
                  <a:gd name="T65" fmla="*/ 1064 h 1237"/>
                  <a:gd name="T66" fmla="*/ 253 w 750"/>
                  <a:gd name="T67" fmla="*/ 1036 h 1237"/>
                  <a:gd name="T68" fmla="*/ 321 w 750"/>
                  <a:gd name="T69" fmla="*/ 1189 h 1237"/>
                  <a:gd name="T70" fmla="*/ 262 w 750"/>
                  <a:gd name="T71" fmla="*/ 1153 h 1237"/>
                  <a:gd name="T72" fmla="*/ 468 w 750"/>
                  <a:gd name="T73" fmla="*/ 1177 h 1237"/>
                  <a:gd name="T74" fmla="*/ 430 w 750"/>
                  <a:gd name="T75" fmla="*/ 1189 h 1237"/>
                  <a:gd name="T76" fmla="*/ 321 w 750"/>
                  <a:gd name="T77" fmla="*/ 1189 h 1237"/>
                  <a:gd name="T78" fmla="*/ 321 w 750"/>
                  <a:gd name="T79" fmla="*/ 1189 h 1237"/>
                  <a:gd name="T80" fmla="*/ 321 w 750"/>
                  <a:gd name="T81" fmla="*/ 1189 h 1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50" h="1237">
                    <a:moveTo>
                      <a:pt x="674" y="602"/>
                    </a:moveTo>
                    <a:cubicBezTo>
                      <a:pt x="724" y="537"/>
                      <a:pt x="750" y="459"/>
                      <a:pt x="750" y="376"/>
                    </a:cubicBezTo>
                    <a:cubicBezTo>
                      <a:pt x="750" y="275"/>
                      <a:pt x="710" y="180"/>
                      <a:pt x="638" y="110"/>
                    </a:cubicBezTo>
                    <a:cubicBezTo>
                      <a:pt x="566" y="39"/>
                      <a:pt x="471" y="0"/>
                      <a:pt x="370" y="2"/>
                    </a:cubicBezTo>
                    <a:cubicBezTo>
                      <a:pt x="272" y="3"/>
                      <a:pt x="180" y="42"/>
                      <a:pt x="110" y="112"/>
                    </a:cubicBezTo>
                    <a:cubicBezTo>
                      <a:pt x="41" y="182"/>
                      <a:pt x="2" y="275"/>
                      <a:pt x="1" y="373"/>
                    </a:cubicBezTo>
                    <a:cubicBezTo>
                      <a:pt x="0" y="457"/>
                      <a:pt x="27" y="536"/>
                      <a:pt x="77" y="603"/>
                    </a:cubicBezTo>
                    <a:cubicBezTo>
                      <a:pt x="160" y="711"/>
                      <a:pt x="205" y="843"/>
                      <a:pt x="205" y="976"/>
                    </a:cubicBezTo>
                    <a:cubicBezTo>
                      <a:pt x="205" y="1120"/>
                      <a:pt x="205" y="1120"/>
                      <a:pt x="205" y="1120"/>
                    </a:cubicBezTo>
                    <a:cubicBezTo>
                      <a:pt x="205" y="1185"/>
                      <a:pt x="257" y="1237"/>
                      <a:pt x="321" y="1237"/>
                    </a:cubicBezTo>
                    <a:cubicBezTo>
                      <a:pt x="430" y="1237"/>
                      <a:pt x="430" y="1237"/>
                      <a:pt x="430" y="1237"/>
                    </a:cubicBezTo>
                    <a:cubicBezTo>
                      <a:pt x="494" y="1237"/>
                      <a:pt x="546" y="1185"/>
                      <a:pt x="546" y="1120"/>
                    </a:cubicBezTo>
                    <a:cubicBezTo>
                      <a:pt x="546" y="976"/>
                      <a:pt x="546" y="976"/>
                      <a:pt x="546" y="976"/>
                    </a:cubicBezTo>
                    <a:cubicBezTo>
                      <a:pt x="546" y="842"/>
                      <a:pt x="590" y="713"/>
                      <a:pt x="674" y="602"/>
                    </a:cubicBezTo>
                    <a:close/>
                    <a:moveTo>
                      <a:pt x="116" y="574"/>
                    </a:moveTo>
                    <a:cubicBezTo>
                      <a:pt x="71" y="516"/>
                      <a:pt x="48" y="446"/>
                      <a:pt x="49" y="373"/>
                    </a:cubicBezTo>
                    <a:cubicBezTo>
                      <a:pt x="51" y="197"/>
                      <a:pt x="195" y="52"/>
                      <a:pt x="371" y="50"/>
                    </a:cubicBezTo>
                    <a:cubicBezTo>
                      <a:pt x="459" y="49"/>
                      <a:pt x="542" y="82"/>
                      <a:pt x="605" y="144"/>
                    </a:cubicBezTo>
                    <a:cubicBezTo>
                      <a:pt x="667" y="206"/>
                      <a:pt x="702" y="288"/>
                      <a:pt x="702" y="376"/>
                    </a:cubicBezTo>
                    <a:cubicBezTo>
                      <a:pt x="702" y="448"/>
                      <a:pt x="679" y="516"/>
                      <a:pt x="636" y="573"/>
                    </a:cubicBezTo>
                    <a:cubicBezTo>
                      <a:pt x="547" y="690"/>
                      <a:pt x="500" y="825"/>
                      <a:pt x="498" y="967"/>
                    </a:cubicBezTo>
                    <a:cubicBezTo>
                      <a:pt x="253" y="967"/>
                      <a:pt x="253" y="967"/>
                      <a:pt x="253" y="967"/>
                    </a:cubicBezTo>
                    <a:cubicBezTo>
                      <a:pt x="251" y="827"/>
                      <a:pt x="202" y="688"/>
                      <a:pt x="116" y="574"/>
                    </a:cubicBezTo>
                    <a:close/>
                    <a:moveTo>
                      <a:pt x="253" y="1104"/>
                    </a:moveTo>
                    <a:cubicBezTo>
                      <a:pt x="253" y="1085"/>
                      <a:pt x="253" y="1085"/>
                      <a:pt x="253" y="1085"/>
                    </a:cubicBezTo>
                    <a:cubicBezTo>
                      <a:pt x="498" y="1113"/>
                      <a:pt x="498" y="1113"/>
                      <a:pt x="498" y="1113"/>
                    </a:cubicBezTo>
                    <a:cubicBezTo>
                      <a:pt x="498" y="1120"/>
                      <a:pt x="498" y="1120"/>
                      <a:pt x="498" y="1120"/>
                    </a:cubicBezTo>
                    <a:cubicBezTo>
                      <a:pt x="498" y="1124"/>
                      <a:pt x="498" y="1128"/>
                      <a:pt x="497" y="1132"/>
                    </a:cubicBezTo>
                    <a:lnTo>
                      <a:pt x="253" y="1104"/>
                    </a:lnTo>
                    <a:close/>
                    <a:moveTo>
                      <a:pt x="253" y="1036"/>
                    </a:moveTo>
                    <a:cubicBezTo>
                      <a:pt x="253" y="1015"/>
                      <a:pt x="253" y="1015"/>
                      <a:pt x="253" y="1015"/>
                    </a:cubicBezTo>
                    <a:cubicBezTo>
                      <a:pt x="498" y="1015"/>
                      <a:pt x="498" y="1015"/>
                      <a:pt x="498" y="1015"/>
                    </a:cubicBezTo>
                    <a:cubicBezTo>
                      <a:pt x="498" y="1064"/>
                      <a:pt x="498" y="1064"/>
                      <a:pt x="498" y="1064"/>
                    </a:cubicBezTo>
                    <a:lnTo>
                      <a:pt x="253" y="1036"/>
                    </a:lnTo>
                    <a:close/>
                    <a:moveTo>
                      <a:pt x="321" y="1189"/>
                    </a:moveTo>
                    <a:cubicBezTo>
                      <a:pt x="296" y="1189"/>
                      <a:pt x="273" y="1174"/>
                      <a:pt x="262" y="1153"/>
                    </a:cubicBezTo>
                    <a:cubicBezTo>
                      <a:pt x="468" y="1177"/>
                      <a:pt x="468" y="1177"/>
                      <a:pt x="468" y="1177"/>
                    </a:cubicBezTo>
                    <a:cubicBezTo>
                      <a:pt x="457" y="1184"/>
                      <a:pt x="444" y="1189"/>
                      <a:pt x="430" y="1189"/>
                    </a:cubicBezTo>
                    <a:lnTo>
                      <a:pt x="321" y="1189"/>
                    </a:lnTo>
                    <a:close/>
                    <a:moveTo>
                      <a:pt x="321" y="1189"/>
                    </a:moveTo>
                    <a:cubicBezTo>
                      <a:pt x="321" y="1189"/>
                      <a:pt x="321" y="1189"/>
                      <a:pt x="321" y="1189"/>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7A7D">
                      <a:lumMod val="60000"/>
                      <a:lumOff val="40000"/>
                    </a:srgbClr>
                  </a:solidFill>
                  <a:effectLst/>
                  <a:uLnTx/>
                  <a:uFillTx/>
                  <a:latin typeface="Calibri" panose="020F0502020204030204"/>
                  <a:ea typeface="+mn-ea"/>
                  <a:cs typeface="+mn-cs"/>
                </a:endParaRPr>
              </a:p>
            </p:txBody>
          </p:sp>
          <p:sp>
            <p:nvSpPr>
              <p:cNvPr id="121" name="Freeform 6">
                <a:extLst>
                  <a:ext uri="{FF2B5EF4-FFF2-40B4-BE49-F238E27FC236}">
                    <a16:creationId xmlns:a16="http://schemas.microsoft.com/office/drawing/2014/main" id="{4FCC544E-32E5-43BE-906D-D401BEF50A6D}"/>
                  </a:ext>
                </a:extLst>
              </p:cNvPr>
              <p:cNvSpPr>
                <a:spLocks noEditPoints="1"/>
              </p:cNvSpPr>
              <p:nvPr/>
            </p:nvSpPr>
            <p:spPr bwMode="auto">
              <a:xfrm rot="10800000">
                <a:off x="11144278" y="2144889"/>
                <a:ext cx="76425" cy="129842"/>
              </a:xfrm>
              <a:custGeom>
                <a:avLst/>
                <a:gdLst>
                  <a:gd name="T0" fmla="*/ 51 w 53"/>
                  <a:gd name="T1" fmla="*/ 62 h 90"/>
                  <a:gd name="T2" fmla="*/ 48 w 53"/>
                  <a:gd name="T3" fmla="*/ 24 h 90"/>
                  <a:gd name="T4" fmla="*/ 25 w 53"/>
                  <a:gd name="T5" fmla="*/ 0 h 90"/>
                  <a:gd name="T6" fmla="*/ 0 w 53"/>
                  <a:gd name="T7" fmla="*/ 23 h 90"/>
                  <a:gd name="T8" fmla="*/ 4 w 53"/>
                  <a:gd name="T9" fmla="*/ 69 h 90"/>
                  <a:gd name="T10" fmla="*/ 27 w 53"/>
                  <a:gd name="T11" fmla="*/ 90 h 90"/>
                  <a:gd name="T12" fmla="*/ 31 w 53"/>
                  <a:gd name="T13" fmla="*/ 90 h 90"/>
                  <a:gd name="T14" fmla="*/ 51 w 53"/>
                  <a:gd name="T15" fmla="*/ 62 h 90"/>
                  <a:gd name="T16" fmla="*/ 51 w 53"/>
                  <a:gd name="T17" fmla="*/ 62 h 90"/>
                  <a:gd name="T18" fmla="*/ 51 w 53"/>
                  <a:gd name="T19" fmla="*/ 6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90">
                    <a:moveTo>
                      <a:pt x="51" y="62"/>
                    </a:moveTo>
                    <a:cubicBezTo>
                      <a:pt x="49" y="50"/>
                      <a:pt x="48" y="37"/>
                      <a:pt x="48" y="24"/>
                    </a:cubicBezTo>
                    <a:cubicBezTo>
                      <a:pt x="49" y="11"/>
                      <a:pt x="38" y="0"/>
                      <a:pt x="25" y="0"/>
                    </a:cubicBezTo>
                    <a:cubicBezTo>
                      <a:pt x="11" y="0"/>
                      <a:pt x="1" y="10"/>
                      <a:pt x="0" y="23"/>
                    </a:cubicBezTo>
                    <a:cubicBezTo>
                      <a:pt x="0" y="39"/>
                      <a:pt x="1" y="54"/>
                      <a:pt x="4" y="69"/>
                    </a:cubicBezTo>
                    <a:cubicBezTo>
                      <a:pt x="5" y="81"/>
                      <a:pt x="16" y="90"/>
                      <a:pt x="27" y="90"/>
                    </a:cubicBezTo>
                    <a:cubicBezTo>
                      <a:pt x="28" y="90"/>
                      <a:pt x="30" y="90"/>
                      <a:pt x="31" y="90"/>
                    </a:cubicBezTo>
                    <a:cubicBezTo>
                      <a:pt x="44" y="88"/>
                      <a:pt x="53" y="75"/>
                      <a:pt x="51" y="62"/>
                    </a:cubicBezTo>
                    <a:close/>
                    <a:moveTo>
                      <a:pt x="51" y="62"/>
                    </a:moveTo>
                    <a:cubicBezTo>
                      <a:pt x="51" y="62"/>
                      <a:pt x="51" y="62"/>
                      <a:pt x="51" y="62"/>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22" name="Freeform 7">
                <a:extLst>
                  <a:ext uri="{FF2B5EF4-FFF2-40B4-BE49-F238E27FC236}">
                    <a16:creationId xmlns:a16="http://schemas.microsoft.com/office/drawing/2014/main" id="{BD352A43-C163-466F-9E85-35AA89D82115}"/>
                  </a:ext>
                </a:extLst>
              </p:cNvPr>
              <p:cNvSpPr>
                <a:spLocks noEditPoints="1"/>
              </p:cNvSpPr>
              <p:nvPr/>
            </p:nvSpPr>
            <p:spPr bwMode="auto">
              <a:xfrm rot="10800000">
                <a:off x="10905961" y="1656750"/>
                <a:ext cx="276940" cy="444584"/>
              </a:xfrm>
              <a:custGeom>
                <a:avLst/>
                <a:gdLst>
                  <a:gd name="T0" fmla="*/ 166 w 193"/>
                  <a:gd name="T1" fmla="*/ 307 h 307"/>
                  <a:gd name="T2" fmla="*/ 174 w 193"/>
                  <a:gd name="T3" fmla="*/ 306 h 307"/>
                  <a:gd name="T4" fmla="*/ 189 w 193"/>
                  <a:gd name="T5" fmla="*/ 275 h 307"/>
                  <a:gd name="T6" fmla="*/ 71 w 193"/>
                  <a:gd name="T7" fmla="*/ 51 h 307"/>
                  <a:gd name="T8" fmla="*/ 49 w 193"/>
                  <a:gd name="T9" fmla="*/ 16 h 307"/>
                  <a:gd name="T10" fmla="*/ 16 w 193"/>
                  <a:gd name="T11" fmla="*/ 6 h 307"/>
                  <a:gd name="T12" fmla="*/ 6 w 193"/>
                  <a:gd name="T13" fmla="*/ 38 h 307"/>
                  <a:gd name="T14" fmla="*/ 33 w 193"/>
                  <a:gd name="T15" fmla="*/ 80 h 307"/>
                  <a:gd name="T16" fmla="*/ 143 w 193"/>
                  <a:gd name="T17" fmla="*/ 290 h 307"/>
                  <a:gd name="T18" fmla="*/ 166 w 193"/>
                  <a:gd name="T19" fmla="*/ 307 h 307"/>
                  <a:gd name="T20" fmla="*/ 166 w 193"/>
                  <a:gd name="T21" fmla="*/ 307 h 307"/>
                  <a:gd name="T22" fmla="*/ 166 w 193"/>
                  <a:gd name="T23" fmla="*/ 30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307">
                    <a:moveTo>
                      <a:pt x="166" y="307"/>
                    </a:moveTo>
                    <a:cubicBezTo>
                      <a:pt x="169" y="307"/>
                      <a:pt x="171" y="306"/>
                      <a:pt x="174" y="306"/>
                    </a:cubicBezTo>
                    <a:cubicBezTo>
                      <a:pt x="186" y="301"/>
                      <a:pt x="193" y="288"/>
                      <a:pt x="189" y="275"/>
                    </a:cubicBezTo>
                    <a:cubicBezTo>
                      <a:pt x="162" y="194"/>
                      <a:pt x="123" y="119"/>
                      <a:pt x="71" y="51"/>
                    </a:cubicBezTo>
                    <a:cubicBezTo>
                      <a:pt x="63" y="40"/>
                      <a:pt x="55" y="28"/>
                      <a:pt x="49" y="16"/>
                    </a:cubicBezTo>
                    <a:cubicBezTo>
                      <a:pt x="43" y="4"/>
                      <a:pt x="28" y="0"/>
                      <a:pt x="16" y="6"/>
                    </a:cubicBezTo>
                    <a:cubicBezTo>
                      <a:pt x="5" y="12"/>
                      <a:pt x="0" y="26"/>
                      <a:pt x="6" y="38"/>
                    </a:cubicBezTo>
                    <a:cubicBezTo>
                      <a:pt x="14" y="53"/>
                      <a:pt x="23" y="67"/>
                      <a:pt x="33" y="80"/>
                    </a:cubicBezTo>
                    <a:cubicBezTo>
                      <a:pt x="81" y="144"/>
                      <a:pt x="119" y="215"/>
                      <a:pt x="143" y="290"/>
                    </a:cubicBezTo>
                    <a:cubicBezTo>
                      <a:pt x="147" y="300"/>
                      <a:pt x="156" y="307"/>
                      <a:pt x="166" y="307"/>
                    </a:cubicBezTo>
                    <a:close/>
                    <a:moveTo>
                      <a:pt x="166" y="307"/>
                    </a:moveTo>
                    <a:cubicBezTo>
                      <a:pt x="166" y="307"/>
                      <a:pt x="166" y="307"/>
                      <a:pt x="166" y="307"/>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23" name="Freeform 8">
                <a:extLst>
                  <a:ext uri="{FF2B5EF4-FFF2-40B4-BE49-F238E27FC236}">
                    <a16:creationId xmlns:a16="http://schemas.microsoft.com/office/drawing/2014/main" id="{A49BC1DA-7F34-4FC0-97B8-59AB848A73BD}"/>
                  </a:ext>
                </a:extLst>
              </p:cNvPr>
              <p:cNvSpPr>
                <a:spLocks noEditPoints="1"/>
              </p:cNvSpPr>
              <p:nvPr/>
            </p:nvSpPr>
            <p:spPr bwMode="auto">
              <a:xfrm rot="10800000">
                <a:off x="10418642" y="1972315"/>
                <a:ext cx="124090" cy="153674"/>
              </a:xfrm>
              <a:custGeom>
                <a:avLst/>
                <a:gdLst>
                  <a:gd name="T0" fmla="*/ 69 w 86"/>
                  <a:gd name="T1" fmla="*/ 5 h 106"/>
                  <a:gd name="T2" fmla="*/ 37 w 86"/>
                  <a:gd name="T3" fmla="*/ 18 h 106"/>
                  <a:gd name="T4" fmla="*/ 8 w 86"/>
                  <a:gd name="T5" fmla="*/ 68 h 106"/>
                  <a:gd name="T6" fmla="*/ 12 w 86"/>
                  <a:gd name="T7" fmla="*/ 102 h 106"/>
                  <a:gd name="T8" fmla="*/ 27 w 86"/>
                  <a:gd name="T9" fmla="*/ 106 h 106"/>
                  <a:gd name="T10" fmla="*/ 46 w 86"/>
                  <a:gd name="T11" fmla="*/ 97 h 106"/>
                  <a:gd name="T12" fmla="*/ 81 w 86"/>
                  <a:gd name="T13" fmla="*/ 37 h 106"/>
                  <a:gd name="T14" fmla="*/ 69 w 86"/>
                  <a:gd name="T15" fmla="*/ 5 h 106"/>
                  <a:gd name="T16" fmla="*/ 69 w 86"/>
                  <a:gd name="T17" fmla="*/ 5 h 106"/>
                  <a:gd name="T18" fmla="*/ 69 w 86"/>
                  <a:gd name="T19" fmla="*/ 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06">
                    <a:moveTo>
                      <a:pt x="69" y="5"/>
                    </a:moveTo>
                    <a:cubicBezTo>
                      <a:pt x="56" y="0"/>
                      <a:pt x="42" y="6"/>
                      <a:pt x="37" y="18"/>
                    </a:cubicBezTo>
                    <a:cubicBezTo>
                      <a:pt x="29" y="36"/>
                      <a:pt x="20" y="52"/>
                      <a:pt x="8" y="68"/>
                    </a:cubicBezTo>
                    <a:cubicBezTo>
                      <a:pt x="0" y="79"/>
                      <a:pt x="2" y="94"/>
                      <a:pt x="12" y="102"/>
                    </a:cubicBezTo>
                    <a:cubicBezTo>
                      <a:pt x="17" y="105"/>
                      <a:pt x="22" y="106"/>
                      <a:pt x="27" y="106"/>
                    </a:cubicBezTo>
                    <a:cubicBezTo>
                      <a:pt x="34" y="106"/>
                      <a:pt x="41" y="103"/>
                      <a:pt x="46" y="97"/>
                    </a:cubicBezTo>
                    <a:cubicBezTo>
                      <a:pt x="60" y="78"/>
                      <a:pt x="72" y="58"/>
                      <a:pt x="81" y="37"/>
                    </a:cubicBezTo>
                    <a:cubicBezTo>
                      <a:pt x="86" y="25"/>
                      <a:pt x="81" y="11"/>
                      <a:pt x="69" y="5"/>
                    </a:cubicBezTo>
                    <a:close/>
                    <a:moveTo>
                      <a:pt x="69" y="5"/>
                    </a:moveTo>
                    <a:cubicBezTo>
                      <a:pt x="69" y="5"/>
                      <a:pt x="69" y="5"/>
                      <a:pt x="69" y="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24" name="Freeform 9">
                <a:extLst>
                  <a:ext uri="{FF2B5EF4-FFF2-40B4-BE49-F238E27FC236}">
                    <a16:creationId xmlns:a16="http://schemas.microsoft.com/office/drawing/2014/main" id="{7527A342-5DA5-4D68-9162-4C01DEFB61DB}"/>
                  </a:ext>
                </a:extLst>
              </p:cNvPr>
              <p:cNvSpPr>
                <a:spLocks noEditPoints="1"/>
              </p:cNvSpPr>
              <p:nvPr/>
            </p:nvSpPr>
            <p:spPr bwMode="auto">
              <a:xfrm rot="10800000">
                <a:off x="10393167" y="2166256"/>
                <a:ext cx="447872" cy="488139"/>
              </a:xfrm>
              <a:custGeom>
                <a:avLst/>
                <a:gdLst>
                  <a:gd name="T0" fmla="*/ 24 w 312"/>
                  <a:gd name="T1" fmla="*/ 48 h 337"/>
                  <a:gd name="T2" fmla="*/ 264 w 312"/>
                  <a:gd name="T3" fmla="*/ 288 h 337"/>
                  <a:gd name="T4" fmla="*/ 263 w 312"/>
                  <a:gd name="T5" fmla="*/ 311 h 337"/>
                  <a:gd name="T6" fmla="*/ 285 w 312"/>
                  <a:gd name="T7" fmla="*/ 337 h 337"/>
                  <a:gd name="T8" fmla="*/ 287 w 312"/>
                  <a:gd name="T9" fmla="*/ 337 h 337"/>
                  <a:gd name="T10" fmla="*/ 311 w 312"/>
                  <a:gd name="T11" fmla="*/ 315 h 337"/>
                  <a:gd name="T12" fmla="*/ 312 w 312"/>
                  <a:gd name="T13" fmla="*/ 288 h 337"/>
                  <a:gd name="T14" fmla="*/ 24 w 312"/>
                  <a:gd name="T15" fmla="*/ 0 h 337"/>
                  <a:gd name="T16" fmla="*/ 0 w 312"/>
                  <a:gd name="T17" fmla="*/ 24 h 337"/>
                  <a:gd name="T18" fmla="*/ 24 w 312"/>
                  <a:gd name="T19" fmla="*/ 48 h 337"/>
                  <a:gd name="T20" fmla="*/ 24 w 312"/>
                  <a:gd name="T21" fmla="*/ 48 h 337"/>
                  <a:gd name="T22" fmla="*/ 24 w 312"/>
                  <a:gd name="T23" fmla="*/ 4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2" h="337">
                    <a:moveTo>
                      <a:pt x="24" y="48"/>
                    </a:moveTo>
                    <a:cubicBezTo>
                      <a:pt x="157" y="48"/>
                      <a:pt x="264" y="156"/>
                      <a:pt x="264" y="288"/>
                    </a:cubicBezTo>
                    <a:cubicBezTo>
                      <a:pt x="264" y="296"/>
                      <a:pt x="264" y="303"/>
                      <a:pt x="263" y="311"/>
                    </a:cubicBezTo>
                    <a:cubicBezTo>
                      <a:pt x="262" y="324"/>
                      <a:pt x="272" y="336"/>
                      <a:pt x="285" y="337"/>
                    </a:cubicBezTo>
                    <a:cubicBezTo>
                      <a:pt x="286" y="337"/>
                      <a:pt x="287" y="337"/>
                      <a:pt x="287" y="337"/>
                    </a:cubicBezTo>
                    <a:cubicBezTo>
                      <a:pt x="300" y="337"/>
                      <a:pt x="310" y="328"/>
                      <a:pt x="311" y="315"/>
                    </a:cubicBezTo>
                    <a:cubicBezTo>
                      <a:pt x="312" y="306"/>
                      <a:pt x="312" y="297"/>
                      <a:pt x="312" y="288"/>
                    </a:cubicBezTo>
                    <a:cubicBezTo>
                      <a:pt x="312" y="129"/>
                      <a:pt x="183" y="0"/>
                      <a:pt x="24" y="0"/>
                    </a:cubicBezTo>
                    <a:cubicBezTo>
                      <a:pt x="11" y="0"/>
                      <a:pt x="0" y="11"/>
                      <a:pt x="0" y="24"/>
                    </a:cubicBezTo>
                    <a:cubicBezTo>
                      <a:pt x="0" y="37"/>
                      <a:pt x="11" y="48"/>
                      <a:pt x="24" y="48"/>
                    </a:cubicBezTo>
                    <a:close/>
                    <a:moveTo>
                      <a:pt x="24" y="48"/>
                    </a:moveTo>
                    <a:cubicBezTo>
                      <a:pt x="24" y="48"/>
                      <a:pt x="24" y="48"/>
                      <a:pt x="24" y="4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cxnSp>
          <p:nvCxnSpPr>
            <p:cNvPr id="136" name="Straight Connector 135">
              <a:extLst>
                <a:ext uri="{FF2B5EF4-FFF2-40B4-BE49-F238E27FC236}">
                  <a16:creationId xmlns:a16="http://schemas.microsoft.com/office/drawing/2014/main" id="{A0066D04-42E9-4291-8FF4-1A3DE7ECBA0E}"/>
                </a:ext>
              </a:extLst>
            </p:cNvPr>
            <p:cNvCxnSpPr>
              <a:cxnSpLocks/>
            </p:cNvCxnSpPr>
            <p:nvPr/>
          </p:nvCxnSpPr>
          <p:spPr>
            <a:xfrm>
              <a:off x="6290612" y="-41132"/>
              <a:ext cx="0" cy="121454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C6990497-3BA4-4070-805D-0A5F39CB742F}"/>
              </a:ext>
            </a:extLst>
          </p:cNvPr>
          <p:cNvGrpSpPr/>
          <p:nvPr/>
        </p:nvGrpSpPr>
        <p:grpSpPr>
          <a:xfrm>
            <a:off x="10051446" y="-41132"/>
            <a:ext cx="851340" cy="2433046"/>
            <a:chOff x="9427175" y="-41132"/>
            <a:chExt cx="851340" cy="2433046"/>
          </a:xfrm>
        </p:grpSpPr>
        <p:grpSp>
          <p:nvGrpSpPr>
            <p:cNvPr id="125" name="Group 124">
              <a:extLst>
                <a:ext uri="{FF2B5EF4-FFF2-40B4-BE49-F238E27FC236}">
                  <a16:creationId xmlns:a16="http://schemas.microsoft.com/office/drawing/2014/main" id="{3A98F39F-9265-4C78-8D29-CCDF0B559433}"/>
                </a:ext>
              </a:extLst>
            </p:cNvPr>
            <p:cNvGrpSpPr/>
            <p:nvPr/>
          </p:nvGrpSpPr>
          <p:grpSpPr>
            <a:xfrm>
              <a:off x="9427175" y="976913"/>
              <a:ext cx="851340" cy="1415001"/>
              <a:chOff x="10268256" y="991107"/>
              <a:chExt cx="1077358" cy="1790663"/>
            </a:xfrm>
          </p:grpSpPr>
          <p:sp>
            <p:nvSpPr>
              <p:cNvPr id="126" name="Freeform 5">
                <a:extLst>
                  <a:ext uri="{FF2B5EF4-FFF2-40B4-BE49-F238E27FC236}">
                    <a16:creationId xmlns:a16="http://schemas.microsoft.com/office/drawing/2014/main" id="{83FFC820-DDED-4057-AEB4-2941333A6897}"/>
                  </a:ext>
                </a:extLst>
              </p:cNvPr>
              <p:cNvSpPr>
                <a:spLocks noEditPoints="1"/>
              </p:cNvSpPr>
              <p:nvPr/>
            </p:nvSpPr>
            <p:spPr bwMode="auto">
              <a:xfrm rot="10800000">
                <a:off x="10268256" y="991107"/>
                <a:ext cx="1077358" cy="1790663"/>
              </a:xfrm>
              <a:custGeom>
                <a:avLst/>
                <a:gdLst>
                  <a:gd name="T0" fmla="*/ 674 w 750"/>
                  <a:gd name="T1" fmla="*/ 602 h 1237"/>
                  <a:gd name="T2" fmla="*/ 750 w 750"/>
                  <a:gd name="T3" fmla="*/ 376 h 1237"/>
                  <a:gd name="T4" fmla="*/ 638 w 750"/>
                  <a:gd name="T5" fmla="*/ 110 h 1237"/>
                  <a:gd name="T6" fmla="*/ 370 w 750"/>
                  <a:gd name="T7" fmla="*/ 2 h 1237"/>
                  <a:gd name="T8" fmla="*/ 110 w 750"/>
                  <a:gd name="T9" fmla="*/ 112 h 1237"/>
                  <a:gd name="T10" fmla="*/ 1 w 750"/>
                  <a:gd name="T11" fmla="*/ 373 h 1237"/>
                  <a:gd name="T12" fmla="*/ 77 w 750"/>
                  <a:gd name="T13" fmla="*/ 603 h 1237"/>
                  <a:gd name="T14" fmla="*/ 205 w 750"/>
                  <a:gd name="T15" fmla="*/ 976 h 1237"/>
                  <a:gd name="T16" fmla="*/ 205 w 750"/>
                  <a:gd name="T17" fmla="*/ 1120 h 1237"/>
                  <a:gd name="T18" fmla="*/ 321 w 750"/>
                  <a:gd name="T19" fmla="*/ 1237 h 1237"/>
                  <a:gd name="T20" fmla="*/ 430 w 750"/>
                  <a:gd name="T21" fmla="*/ 1237 h 1237"/>
                  <a:gd name="T22" fmla="*/ 546 w 750"/>
                  <a:gd name="T23" fmla="*/ 1120 h 1237"/>
                  <a:gd name="T24" fmla="*/ 546 w 750"/>
                  <a:gd name="T25" fmla="*/ 976 h 1237"/>
                  <a:gd name="T26" fmla="*/ 674 w 750"/>
                  <a:gd name="T27" fmla="*/ 602 h 1237"/>
                  <a:gd name="T28" fmla="*/ 116 w 750"/>
                  <a:gd name="T29" fmla="*/ 574 h 1237"/>
                  <a:gd name="T30" fmla="*/ 49 w 750"/>
                  <a:gd name="T31" fmla="*/ 373 h 1237"/>
                  <a:gd name="T32" fmla="*/ 371 w 750"/>
                  <a:gd name="T33" fmla="*/ 50 h 1237"/>
                  <a:gd name="T34" fmla="*/ 605 w 750"/>
                  <a:gd name="T35" fmla="*/ 144 h 1237"/>
                  <a:gd name="T36" fmla="*/ 702 w 750"/>
                  <a:gd name="T37" fmla="*/ 376 h 1237"/>
                  <a:gd name="T38" fmla="*/ 636 w 750"/>
                  <a:gd name="T39" fmla="*/ 573 h 1237"/>
                  <a:gd name="T40" fmla="*/ 498 w 750"/>
                  <a:gd name="T41" fmla="*/ 967 h 1237"/>
                  <a:gd name="T42" fmla="*/ 253 w 750"/>
                  <a:gd name="T43" fmla="*/ 967 h 1237"/>
                  <a:gd name="T44" fmla="*/ 116 w 750"/>
                  <a:gd name="T45" fmla="*/ 574 h 1237"/>
                  <a:gd name="T46" fmla="*/ 253 w 750"/>
                  <a:gd name="T47" fmla="*/ 1104 h 1237"/>
                  <a:gd name="T48" fmla="*/ 253 w 750"/>
                  <a:gd name="T49" fmla="*/ 1085 h 1237"/>
                  <a:gd name="T50" fmla="*/ 498 w 750"/>
                  <a:gd name="T51" fmla="*/ 1113 h 1237"/>
                  <a:gd name="T52" fmla="*/ 498 w 750"/>
                  <a:gd name="T53" fmla="*/ 1120 h 1237"/>
                  <a:gd name="T54" fmla="*/ 497 w 750"/>
                  <a:gd name="T55" fmla="*/ 1132 h 1237"/>
                  <a:gd name="T56" fmla="*/ 253 w 750"/>
                  <a:gd name="T57" fmla="*/ 1104 h 1237"/>
                  <a:gd name="T58" fmla="*/ 253 w 750"/>
                  <a:gd name="T59" fmla="*/ 1036 h 1237"/>
                  <a:gd name="T60" fmla="*/ 253 w 750"/>
                  <a:gd name="T61" fmla="*/ 1015 h 1237"/>
                  <a:gd name="T62" fmla="*/ 498 w 750"/>
                  <a:gd name="T63" fmla="*/ 1015 h 1237"/>
                  <a:gd name="T64" fmla="*/ 498 w 750"/>
                  <a:gd name="T65" fmla="*/ 1064 h 1237"/>
                  <a:gd name="T66" fmla="*/ 253 w 750"/>
                  <a:gd name="T67" fmla="*/ 1036 h 1237"/>
                  <a:gd name="T68" fmla="*/ 321 w 750"/>
                  <a:gd name="T69" fmla="*/ 1189 h 1237"/>
                  <a:gd name="T70" fmla="*/ 262 w 750"/>
                  <a:gd name="T71" fmla="*/ 1153 h 1237"/>
                  <a:gd name="T72" fmla="*/ 468 w 750"/>
                  <a:gd name="T73" fmla="*/ 1177 h 1237"/>
                  <a:gd name="T74" fmla="*/ 430 w 750"/>
                  <a:gd name="T75" fmla="*/ 1189 h 1237"/>
                  <a:gd name="T76" fmla="*/ 321 w 750"/>
                  <a:gd name="T77" fmla="*/ 1189 h 1237"/>
                  <a:gd name="T78" fmla="*/ 321 w 750"/>
                  <a:gd name="T79" fmla="*/ 1189 h 1237"/>
                  <a:gd name="T80" fmla="*/ 321 w 750"/>
                  <a:gd name="T81" fmla="*/ 1189 h 1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50" h="1237">
                    <a:moveTo>
                      <a:pt x="674" y="602"/>
                    </a:moveTo>
                    <a:cubicBezTo>
                      <a:pt x="724" y="537"/>
                      <a:pt x="750" y="459"/>
                      <a:pt x="750" y="376"/>
                    </a:cubicBezTo>
                    <a:cubicBezTo>
                      <a:pt x="750" y="275"/>
                      <a:pt x="710" y="180"/>
                      <a:pt x="638" y="110"/>
                    </a:cubicBezTo>
                    <a:cubicBezTo>
                      <a:pt x="566" y="39"/>
                      <a:pt x="471" y="0"/>
                      <a:pt x="370" y="2"/>
                    </a:cubicBezTo>
                    <a:cubicBezTo>
                      <a:pt x="272" y="3"/>
                      <a:pt x="180" y="42"/>
                      <a:pt x="110" y="112"/>
                    </a:cubicBezTo>
                    <a:cubicBezTo>
                      <a:pt x="41" y="182"/>
                      <a:pt x="2" y="275"/>
                      <a:pt x="1" y="373"/>
                    </a:cubicBezTo>
                    <a:cubicBezTo>
                      <a:pt x="0" y="457"/>
                      <a:pt x="27" y="536"/>
                      <a:pt x="77" y="603"/>
                    </a:cubicBezTo>
                    <a:cubicBezTo>
                      <a:pt x="160" y="711"/>
                      <a:pt x="205" y="843"/>
                      <a:pt x="205" y="976"/>
                    </a:cubicBezTo>
                    <a:cubicBezTo>
                      <a:pt x="205" y="1120"/>
                      <a:pt x="205" y="1120"/>
                      <a:pt x="205" y="1120"/>
                    </a:cubicBezTo>
                    <a:cubicBezTo>
                      <a:pt x="205" y="1185"/>
                      <a:pt x="257" y="1237"/>
                      <a:pt x="321" y="1237"/>
                    </a:cubicBezTo>
                    <a:cubicBezTo>
                      <a:pt x="430" y="1237"/>
                      <a:pt x="430" y="1237"/>
                      <a:pt x="430" y="1237"/>
                    </a:cubicBezTo>
                    <a:cubicBezTo>
                      <a:pt x="494" y="1237"/>
                      <a:pt x="546" y="1185"/>
                      <a:pt x="546" y="1120"/>
                    </a:cubicBezTo>
                    <a:cubicBezTo>
                      <a:pt x="546" y="976"/>
                      <a:pt x="546" y="976"/>
                      <a:pt x="546" y="976"/>
                    </a:cubicBezTo>
                    <a:cubicBezTo>
                      <a:pt x="546" y="842"/>
                      <a:pt x="590" y="713"/>
                      <a:pt x="674" y="602"/>
                    </a:cubicBezTo>
                    <a:close/>
                    <a:moveTo>
                      <a:pt x="116" y="574"/>
                    </a:moveTo>
                    <a:cubicBezTo>
                      <a:pt x="71" y="516"/>
                      <a:pt x="48" y="446"/>
                      <a:pt x="49" y="373"/>
                    </a:cubicBezTo>
                    <a:cubicBezTo>
                      <a:pt x="51" y="197"/>
                      <a:pt x="195" y="52"/>
                      <a:pt x="371" y="50"/>
                    </a:cubicBezTo>
                    <a:cubicBezTo>
                      <a:pt x="459" y="49"/>
                      <a:pt x="542" y="82"/>
                      <a:pt x="605" y="144"/>
                    </a:cubicBezTo>
                    <a:cubicBezTo>
                      <a:pt x="667" y="206"/>
                      <a:pt x="702" y="288"/>
                      <a:pt x="702" y="376"/>
                    </a:cubicBezTo>
                    <a:cubicBezTo>
                      <a:pt x="702" y="448"/>
                      <a:pt x="679" y="516"/>
                      <a:pt x="636" y="573"/>
                    </a:cubicBezTo>
                    <a:cubicBezTo>
                      <a:pt x="547" y="690"/>
                      <a:pt x="500" y="825"/>
                      <a:pt x="498" y="967"/>
                    </a:cubicBezTo>
                    <a:cubicBezTo>
                      <a:pt x="253" y="967"/>
                      <a:pt x="253" y="967"/>
                      <a:pt x="253" y="967"/>
                    </a:cubicBezTo>
                    <a:cubicBezTo>
                      <a:pt x="251" y="827"/>
                      <a:pt x="202" y="688"/>
                      <a:pt x="116" y="574"/>
                    </a:cubicBezTo>
                    <a:close/>
                    <a:moveTo>
                      <a:pt x="253" y="1104"/>
                    </a:moveTo>
                    <a:cubicBezTo>
                      <a:pt x="253" y="1085"/>
                      <a:pt x="253" y="1085"/>
                      <a:pt x="253" y="1085"/>
                    </a:cubicBezTo>
                    <a:cubicBezTo>
                      <a:pt x="498" y="1113"/>
                      <a:pt x="498" y="1113"/>
                      <a:pt x="498" y="1113"/>
                    </a:cubicBezTo>
                    <a:cubicBezTo>
                      <a:pt x="498" y="1120"/>
                      <a:pt x="498" y="1120"/>
                      <a:pt x="498" y="1120"/>
                    </a:cubicBezTo>
                    <a:cubicBezTo>
                      <a:pt x="498" y="1124"/>
                      <a:pt x="498" y="1128"/>
                      <a:pt x="497" y="1132"/>
                    </a:cubicBezTo>
                    <a:lnTo>
                      <a:pt x="253" y="1104"/>
                    </a:lnTo>
                    <a:close/>
                    <a:moveTo>
                      <a:pt x="253" y="1036"/>
                    </a:moveTo>
                    <a:cubicBezTo>
                      <a:pt x="253" y="1015"/>
                      <a:pt x="253" y="1015"/>
                      <a:pt x="253" y="1015"/>
                    </a:cubicBezTo>
                    <a:cubicBezTo>
                      <a:pt x="498" y="1015"/>
                      <a:pt x="498" y="1015"/>
                      <a:pt x="498" y="1015"/>
                    </a:cubicBezTo>
                    <a:cubicBezTo>
                      <a:pt x="498" y="1064"/>
                      <a:pt x="498" y="1064"/>
                      <a:pt x="498" y="1064"/>
                    </a:cubicBezTo>
                    <a:lnTo>
                      <a:pt x="253" y="1036"/>
                    </a:lnTo>
                    <a:close/>
                    <a:moveTo>
                      <a:pt x="321" y="1189"/>
                    </a:moveTo>
                    <a:cubicBezTo>
                      <a:pt x="296" y="1189"/>
                      <a:pt x="273" y="1174"/>
                      <a:pt x="262" y="1153"/>
                    </a:cubicBezTo>
                    <a:cubicBezTo>
                      <a:pt x="468" y="1177"/>
                      <a:pt x="468" y="1177"/>
                      <a:pt x="468" y="1177"/>
                    </a:cubicBezTo>
                    <a:cubicBezTo>
                      <a:pt x="457" y="1184"/>
                      <a:pt x="444" y="1189"/>
                      <a:pt x="430" y="1189"/>
                    </a:cubicBezTo>
                    <a:lnTo>
                      <a:pt x="321" y="1189"/>
                    </a:lnTo>
                    <a:close/>
                    <a:moveTo>
                      <a:pt x="321" y="1189"/>
                    </a:moveTo>
                    <a:cubicBezTo>
                      <a:pt x="321" y="1189"/>
                      <a:pt x="321" y="1189"/>
                      <a:pt x="321" y="1189"/>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7A7D">
                      <a:lumMod val="60000"/>
                      <a:lumOff val="40000"/>
                    </a:srgbClr>
                  </a:solidFill>
                  <a:effectLst/>
                  <a:uLnTx/>
                  <a:uFillTx/>
                  <a:latin typeface="Calibri" panose="020F0502020204030204"/>
                  <a:ea typeface="+mn-ea"/>
                  <a:cs typeface="+mn-cs"/>
                </a:endParaRPr>
              </a:p>
            </p:txBody>
          </p:sp>
          <p:sp>
            <p:nvSpPr>
              <p:cNvPr id="127" name="Freeform 6">
                <a:extLst>
                  <a:ext uri="{FF2B5EF4-FFF2-40B4-BE49-F238E27FC236}">
                    <a16:creationId xmlns:a16="http://schemas.microsoft.com/office/drawing/2014/main" id="{EAFD2AFD-CE31-47D4-BA52-C3F3B7F4D850}"/>
                  </a:ext>
                </a:extLst>
              </p:cNvPr>
              <p:cNvSpPr>
                <a:spLocks noEditPoints="1"/>
              </p:cNvSpPr>
              <p:nvPr/>
            </p:nvSpPr>
            <p:spPr bwMode="auto">
              <a:xfrm rot="10800000">
                <a:off x="11144278" y="2144889"/>
                <a:ext cx="76425" cy="129842"/>
              </a:xfrm>
              <a:custGeom>
                <a:avLst/>
                <a:gdLst>
                  <a:gd name="T0" fmla="*/ 51 w 53"/>
                  <a:gd name="T1" fmla="*/ 62 h 90"/>
                  <a:gd name="T2" fmla="*/ 48 w 53"/>
                  <a:gd name="T3" fmla="*/ 24 h 90"/>
                  <a:gd name="T4" fmla="*/ 25 w 53"/>
                  <a:gd name="T5" fmla="*/ 0 h 90"/>
                  <a:gd name="T6" fmla="*/ 0 w 53"/>
                  <a:gd name="T7" fmla="*/ 23 h 90"/>
                  <a:gd name="T8" fmla="*/ 4 w 53"/>
                  <a:gd name="T9" fmla="*/ 69 h 90"/>
                  <a:gd name="T10" fmla="*/ 27 w 53"/>
                  <a:gd name="T11" fmla="*/ 90 h 90"/>
                  <a:gd name="T12" fmla="*/ 31 w 53"/>
                  <a:gd name="T13" fmla="*/ 90 h 90"/>
                  <a:gd name="T14" fmla="*/ 51 w 53"/>
                  <a:gd name="T15" fmla="*/ 62 h 90"/>
                  <a:gd name="T16" fmla="*/ 51 w 53"/>
                  <a:gd name="T17" fmla="*/ 62 h 90"/>
                  <a:gd name="T18" fmla="*/ 51 w 53"/>
                  <a:gd name="T19" fmla="*/ 6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90">
                    <a:moveTo>
                      <a:pt x="51" y="62"/>
                    </a:moveTo>
                    <a:cubicBezTo>
                      <a:pt x="49" y="50"/>
                      <a:pt x="48" y="37"/>
                      <a:pt x="48" y="24"/>
                    </a:cubicBezTo>
                    <a:cubicBezTo>
                      <a:pt x="49" y="11"/>
                      <a:pt x="38" y="0"/>
                      <a:pt x="25" y="0"/>
                    </a:cubicBezTo>
                    <a:cubicBezTo>
                      <a:pt x="11" y="0"/>
                      <a:pt x="1" y="10"/>
                      <a:pt x="0" y="23"/>
                    </a:cubicBezTo>
                    <a:cubicBezTo>
                      <a:pt x="0" y="39"/>
                      <a:pt x="1" y="54"/>
                      <a:pt x="4" y="69"/>
                    </a:cubicBezTo>
                    <a:cubicBezTo>
                      <a:pt x="5" y="81"/>
                      <a:pt x="16" y="90"/>
                      <a:pt x="27" y="90"/>
                    </a:cubicBezTo>
                    <a:cubicBezTo>
                      <a:pt x="28" y="90"/>
                      <a:pt x="30" y="90"/>
                      <a:pt x="31" y="90"/>
                    </a:cubicBezTo>
                    <a:cubicBezTo>
                      <a:pt x="44" y="88"/>
                      <a:pt x="53" y="75"/>
                      <a:pt x="51" y="62"/>
                    </a:cubicBezTo>
                    <a:close/>
                    <a:moveTo>
                      <a:pt x="51" y="62"/>
                    </a:moveTo>
                    <a:cubicBezTo>
                      <a:pt x="51" y="62"/>
                      <a:pt x="51" y="62"/>
                      <a:pt x="51" y="62"/>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28" name="Freeform 7">
                <a:extLst>
                  <a:ext uri="{FF2B5EF4-FFF2-40B4-BE49-F238E27FC236}">
                    <a16:creationId xmlns:a16="http://schemas.microsoft.com/office/drawing/2014/main" id="{545F5AC7-A5D5-4F5A-9BD2-84B617D0DC21}"/>
                  </a:ext>
                </a:extLst>
              </p:cNvPr>
              <p:cNvSpPr>
                <a:spLocks noEditPoints="1"/>
              </p:cNvSpPr>
              <p:nvPr/>
            </p:nvSpPr>
            <p:spPr bwMode="auto">
              <a:xfrm rot="10800000">
                <a:off x="10905961" y="1656750"/>
                <a:ext cx="276940" cy="444584"/>
              </a:xfrm>
              <a:custGeom>
                <a:avLst/>
                <a:gdLst>
                  <a:gd name="T0" fmla="*/ 166 w 193"/>
                  <a:gd name="T1" fmla="*/ 307 h 307"/>
                  <a:gd name="T2" fmla="*/ 174 w 193"/>
                  <a:gd name="T3" fmla="*/ 306 h 307"/>
                  <a:gd name="T4" fmla="*/ 189 w 193"/>
                  <a:gd name="T5" fmla="*/ 275 h 307"/>
                  <a:gd name="T6" fmla="*/ 71 w 193"/>
                  <a:gd name="T7" fmla="*/ 51 h 307"/>
                  <a:gd name="T8" fmla="*/ 49 w 193"/>
                  <a:gd name="T9" fmla="*/ 16 h 307"/>
                  <a:gd name="T10" fmla="*/ 16 w 193"/>
                  <a:gd name="T11" fmla="*/ 6 h 307"/>
                  <a:gd name="T12" fmla="*/ 6 w 193"/>
                  <a:gd name="T13" fmla="*/ 38 h 307"/>
                  <a:gd name="T14" fmla="*/ 33 w 193"/>
                  <a:gd name="T15" fmla="*/ 80 h 307"/>
                  <a:gd name="T16" fmla="*/ 143 w 193"/>
                  <a:gd name="T17" fmla="*/ 290 h 307"/>
                  <a:gd name="T18" fmla="*/ 166 w 193"/>
                  <a:gd name="T19" fmla="*/ 307 h 307"/>
                  <a:gd name="T20" fmla="*/ 166 w 193"/>
                  <a:gd name="T21" fmla="*/ 307 h 307"/>
                  <a:gd name="T22" fmla="*/ 166 w 193"/>
                  <a:gd name="T23" fmla="*/ 30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307">
                    <a:moveTo>
                      <a:pt x="166" y="307"/>
                    </a:moveTo>
                    <a:cubicBezTo>
                      <a:pt x="169" y="307"/>
                      <a:pt x="171" y="306"/>
                      <a:pt x="174" y="306"/>
                    </a:cubicBezTo>
                    <a:cubicBezTo>
                      <a:pt x="186" y="301"/>
                      <a:pt x="193" y="288"/>
                      <a:pt x="189" y="275"/>
                    </a:cubicBezTo>
                    <a:cubicBezTo>
                      <a:pt x="162" y="194"/>
                      <a:pt x="123" y="119"/>
                      <a:pt x="71" y="51"/>
                    </a:cubicBezTo>
                    <a:cubicBezTo>
                      <a:pt x="63" y="40"/>
                      <a:pt x="55" y="28"/>
                      <a:pt x="49" y="16"/>
                    </a:cubicBezTo>
                    <a:cubicBezTo>
                      <a:pt x="43" y="4"/>
                      <a:pt x="28" y="0"/>
                      <a:pt x="16" y="6"/>
                    </a:cubicBezTo>
                    <a:cubicBezTo>
                      <a:pt x="5" y="12"/>
                      <a:pt x="0" y="26"/>
                      <a:pt x="6" y="38"/>
                    </a:cubicBezTo>
                    <a:cubicBezTo>
                      <a:pt x="14" y="53"/>
                      <a:pt x="23" y="67"/>
                      <a:pt x="33" y="80"/>
                    </a:cubicBezTo>
                    <a:cubicBezTo>
                      <a:pt x="81" y="144"/>
                      <a:pt x="119" y="215"/>
                      <a:pt x="143" y="290"/>
                    </a:cubicBezTo>
                    <a:cubicBezTo>
                      <a:pt x="147" y="300"/>
                      <a:pt x="156" y="307"/>
                      <a:pt x="166" y="307"/>
                    </a:cubicBezTo>
                    <a:close/>
                    <a:moveTo>
                      <a:pt x="166" y="307"/>
                    </a:moveTo>
                    <a:cubicBezTo>
                      <a:pt x="166" y="307"/>
                      <a:pt x="166" y="307"/>
                      <a:pt x="166" y="307"/>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29" name="Freeform 8">
                <a:extLst>
                  <a:ext uri="{FF2B5EF4-FFF2-40B4-BE49-F238E27FC236}">
                    <a16:creationId xmlns:a16="http://schemas.microsoft.com/office/drawing/2014/main" id="{B2F09D9F-F636-419C-8706-79B99826DBCB}"/>
                  </a:ext>
                </a:extLst>
              </p:cNvPr>
              <p:cNvSpPr>
                <a:spLocks noEditPoints="1"/>
              </p:cNvSpPr>
              <p:nvPr/>
            </p:nvSpPr>
            <p:spPr bwMode="auto">
              <a:xfrm rot="10800000">
                <a:off x="10418642" y="1972315"/>
                <a:ext cx="124090" cy="153674"/>
              </a:xfrm>
              <a:custGeom>
                <a:avLst/>
                <a:gdLst>
                  <a:gd name="T0" fmla="*/ 69 w 86"/>
                  <a:gd name="T1" fmla="*/ 5 h 106"/>
                  <a:gd name="T2" fmla="*/ 37 w 86"/>
                  <a:gd name="T3" fmla="*/ 18 h 106"/>
                  <a:gd name="T4" fmla="*/ 8 w 86"/>
                  <a:gd name="T5" fmla="*/ 68 h 106"/>
                  <a:gd name="T6" fmla="*/ 12 w 86"/>
                  <a:gd name="T7" fmla="*/ 102 h 106"/>
                  <a:gd name="T8" fmla="*/ 27 w 86"/>
                  <a:gd name="T9" fmla="*/ 106 h 106"/>
                  <a:gd name="T10" fmla="*/ 46 w 86"/>
                  <a:gd name="T11" fmla="*/ 97 h 106"/>
                  <a:gd name="T12" fmla="*/ 81 w 86"/>
                  <a:gd name="T13" fmla="*/ 37 h 106"/>
                  <a:gd name="T14" fmla="*/ 69 w 86"/>
                  <a:gd name="T15" fmla="*/ 5 h 106"/>
                  <a:gd name="T16" fmla="*/ 69 w 86"/>
                  <a:gd name="T17" fmla="*/ 5 h 106"/>
                  <a:gd name="T18" fmla="*/ 69 w 86"/>
                  <a:gd name="T19" fmla="*/ 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06">
                    <a:moveTo>
                      <a:pt x="69" y="5"/>
                    </a:moveTo>
                    <a:cubicBezTo>
                      <a:pt x="56" y="0"/>
                      <a:pt x="42" y="6"/>
                      <a:pt x="37" y="18"/>
                    </a:cubicBezTo>
                    <a:cubicBezTo>
                      <a:pt x="29" y="36"/>
                      <a:pt x="20" y="52"/>
                      <a:pt x="8" y="68"/>
                    </a:cubicBezTo>
                    <a:cubicBezTo>
                      <a:pt x="0" y="79"/>
                      <a:pt x="2" y="94"/>
                      <a:pt x="12" y="102"/>
                    </a:cubicBezTo>
                    <a:cubicBezTo>
                      <a:pt x="17" y="105"/>
                      <a:pt x="22" y="106"/>
                      <a:pt x="27" y="106"/>
                    </a:cubicBezTo>
                    <a:cubicBezTo>
                      <a:pt x="34" y="106"/>
                      <a:pt x="41" y="103"/>
                      <a:pt x="46" y="97"/>
                    </a:cubicBezTo>
                    <a:cubicBezTo>
                      <a:pt x="60" y="78"/>
                      <a:pt x="72" y="58"/>
                      <a:pt x="81" y="37"/>
                    </a:cubicBezTo>
                    <a:cubicBezTo>
                      <a:pt x="86" y="25"/>
                      <a:pt x="81" y="11"/>
                      <a:pt x="69" y="5"/>
                    </a:cubicBezTo>
                    <a:close/>
                    <a:moveTo>
                      <a:pt x="69" y="5"/>
                    </a:moveTo>
                    <a:cubicBezTo>
                      <a:pt x="69" y="5"/>
                      <a:pt x="69" y="5"/>
                      <a:pt x="69" y="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30" name="Freeform 9">
                <a:extLst>
                  <a:ext uri="{FF2B5EF4-FFF2-40B4-BE49-F238E27FC236}">
                    <a16:creationId xmlns:a16="http://schemas.microsoft.com/office/drawing/2014/main" id="{80C99F69-63D3-492A-AAE5-3DC3D4E57228}"/>
                  </a:ext>
                </a:extLst>
              </p:cNvPr>
              <p:cNvSpPr>
                <a:spLocks noEditPoints="1"/>
              </p:cNvSpPr>
              <p:nvPr/>
            </p:nvSpPr>
            <p:spPr bwMode="auto">
              <a:xfrm rot="10800000">
                <a:off x="10393167" y="2166256"/>
                <a:ext cx="447872" cy="488139"/>
              </a:xfrm>
              <a:custGeom>
                <a:avLst/>
                <a:gdLst>
                  <a:gd name="T0" fmla="*/ 24 w 312"/>
                  <a:gd name="T1" fmla="*/ 48 h 337"/>
                  <a:gd name="T2" fmla="*/ 264 w 312"/>
                  <a:gd name="T3" fmla="*/ 288 h 337"/>
                  <a:gd name="T4" fmla="*/ 263 w 312"/>
                  <a:gd name="T5" fmla="*/ 311 h 337"/>
                  <a:gd name="T6" fmla="*/ 285 w 312"/>
                  <a:gd name="T7" fmla="*/ 337 h 337"/>
                  <a:gd name="T8" fmla="*/ 287 w 312"/>
                  <a:gd name="T9" fmla="*/ 337 h 337"/>
                  <a:gd name="T10" fmla="*/ 311 w 312"/>
                  <a:gd name="T11" fmla="*/ 315 h 337"/>
                  <a:gd name="T12" fmla="*/ 312 w 312"/>
                  <a:gd name="T13" fmla="*/ 288 h 337"/>
                  <a:gd name="T14" fmla="*/ 24 w 312"/>
                  <a:gd name="T15" fmla="*/ 0 h 337"/>
                  <a:gd name="T16" fmla="*/ 0 w 312"/>
                  <a:gd name="T17" fmla="*/ 24 h 337"/>
                  <a:gd name="T18" fmla="*/ 24 w 312"/>
                  <a:gd name="T19" fmla="*/ 48 h 337"/>
                  <a:gd name="T20" fmla="*/ 24 w 312"/>
                  <a:gd name="T21" fmla="*/ 48 h 337"/>
                  <a:gd name="T22" fmla="*/ 24 w 312"/>
                  <a:gd name="T23" fmla="*/ 4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2" h="337">
                    <a:moveTo>
                      <a:pt x="24" y="48"/>
                    </a:moveTo>
                    <a:cubicBezTo>
                      <a:pt x="157" y="48"/>
                      <a:pt x="264" y="156"/>
                      <a:pt x="264" y="288"/>
                    </a:cubicBezTo>
                    <a:cubicBezTo>
                      <a:pt x="264" y="296"/>
                      <a:pt x="264" y="303"/>
                      <a:pt x="263" y="311"/>
                    </a:cubicBezTo>
                    <a:cubicBezTo>
                      <a:pt x="262" y="324"/>
                      <a:pt x="272" y="336"/>
                      <a:pt x="285" y="337"/>
                    </a:cubicBezTo>
                    <a:cubicBezTo>
                      <a:pt x="286" y="337"/>
                      <a:pt x="287" y="337"/>
                      <a:pt x="287" y="337"/>
                    </a:cubicBezTo>
                    <a:cubicBezTo>
                      <a:pt x="300" y="337"/>
                      <a:pt x="310" y="328"/>
                      <a:pt x="311" y="315"/>
                    </a:cubicBezTo>
                    <a:cubicBezTo>
                      <a:pt x="312" y="306"/>
                      <a:pt x="312" y="297"/>
                      <a:pt x="312" y="288"/>
                    </a:cubicBezTo>
                    <a:cubicBezTo>
                      <a:pt x="312" y="129"/>
                      <a:pt x="183" y="0"/>
                      <a:pt x="24" y="0"/>
                    </a:cubicBezTo>
                    <a:cubicBezTo>
                      <a:pt x="11" y="0"/>
                      <a:pt x="0" y="11"/>
                      <a:pt x="0" y="24"/>
                    </a:cubicBezTo>
                    <a:cubicBezTo>
                      <a:pt x="0" y="37"/>
                      <a:pt x="11" y="48"/>
                      <a:pt x="24" y="48"/>
                    </a:cubicBezTo>
                    <a:close/>
                    <a:moveTo>
                      <a:pt x="24" y="48"/>
                    </a:moveTo>
                    <a:cubicBezTo>
                      <a:pt x="24" y="48"/>
                      <a:pt x="24" y="48"/>
                      <a:pt x="24" y="4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cxnSp>
          <p:nvCxnSpPr>
            <p:cNvPr id="137" name="Straight Connector 136">
              <a:extLst>
                <a:ext uri="{FF2B5EF4-FFF2-40B4-BE49-F238E27FC236}">
                  <a16:creationId xmlns:a16="http://schemas.microsoft.com/office/drawing/2014/main" id="{200C9044-81C4-4B87-A0B2-5DE7897CBD28}"/>
                </a:ext>
              </a:extLst>
            </p:cNvPr>
            <p:cNvCxnSpPr>
              <a:cxnSpLocks/>
            </p:cNvCxnSpPr>
            <p:nvPr/>
          </p:nvCxnSpPr>
          <p:spPr>
            <a:xfrm>
              <a:off x="9865662" y="-41132"/>
              <a:ext cx="0" cy="105898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E6CA2614-C776-41DC-B4D3-D31634D9C475}"/>
              </a:ext>
            </a:extLst>
          </p:cNvPr>
          <p:cNvGrpSpPr/>
          <p:nvPr/>
        </p:nvGrpSpPr>
        <p:grpSpPr>
          <a:xfrm>
            <a:off x="3632869" y="1497208"/>
            <a:ext cx="1694716" cy="2189315"/>
            <a:chOff x="3389152" y="2224726"/>
            <a:chExt cx="2203483" cy="2687684"/>
          </a:xfrm>
        </p:grpSpPr>
        <p:sp>
          <p:nvSpPr>
            <p:cNvPr id="84" name="Freeform 5">
              <a:extLst>
                <a:ext uri="{FF2B5EF4-FFF2-40B4-BE49-F238E27FC236}">
                  <a16:creationId xmlns:a16="http://schemas.microsoft.com/office/drawing/2014/main" id="{C3018793-9F15-4AA0-8D88-CFE8F59413F5}"/>
                </a:ext>
              </a:extLst>
            </p:cNvPr>
            <p:cNvSpPr>
              <a:spLocks noEditPoints="1"/>
            </p:cNvSpPr>
            <p:nvPr/>
          </p:nvSpPr>
          <p:spPr bwMode="auto">
            <a:xfrm rot="10800000">
              <a:off x="3806423" y="2224726"/>
              <a:ext cx="1371034" cy="2278778"/>
            </a:xfrm>
            <a:custGeom>
              <a:avLst/>
              <a:gdLst>
                <a:gd name="T0" fmla="*/ 674 w 750"/>
                <a:gd name="T1" fmla="*/ 602 h 1237"/>
                <a:gd name="T2" fmla="*/ 750 w 750"/>
                <a:gd name="T3" fmla="*/ 376 h 1237"/>
                <a:gd name="T4" fmla="*/ 638 w 750"/>
                <a:gd name="T5" fmla="*/ 110 h 1237"/>
                <a:gd name="T6" fmla="*/ 370 w 750"/>
                <a:gd name="T7" fmla="*/ 2 h 1237"/>
                <a:gd name="T8" fmla="*/ 110 w 750"/>
                <a:gd name="T9" fmla="*/ 112 h 1237"/>
                <a:gd name="T10" fmla="*/ 1 w 750"/>
                <a:gd name="T11" fmla="*/ 373 h 1237"/>
                <a:gd name="T12" fmla="*/ 77 w 750"/>
                <a:gd name="T13" fmla="*/ 603 h 1237"/>
                <a:gd name="T14" fmla="*/ 205 w 750"/>
                <a:gd name="T15" fmla="*/ 976 h 1237"/>
                <a:gd name="T16" fmla="*/ 205 w 750"/>
                <a:gd name="T17" fmla="*/ 1120 h 1237"/>
                <a:gd name="T18" fmla="*/ 321 w 750"/>
                <a:gd name="T19" fmla="*/ 1237 h 1237"/>
                <a:gd name="T20" fmla="*/ 430 w 750"/>
                <a:gd name="T21" fmla="*/ 1237 h 1237"/>
                <a:gd name="T22" fmla="*/ 546 w 750"/>
                <a:gd name="T23" fmla="*/ 1120 h 1237"/>
                <a:gd name="T24" fmla="*/ 546 w 750"/>
                <a:gd name="T25" fmla="*/ 976 h 1237"/>
                <a:gd name="T26" fmla="*/ 674 w 750"/>
                <a:gd name="T27" fmla="*/ 602 h 1237"/>
                <a:gd name="T28" fmla="*/ 116 w 750"/>
                <a:gd name="T29" fmla="*/ 574 h 1237"/>
                <a:gd name="T30" fmla="*/ 49 w 750"/>
                <a:gd name="T31" fmla="*/ 373 h 1237"/>
                <a:gd name="T32" fmla="*/ 371 w 750"/>
                <a:gd name="T33" fmla="*/ 50 h 1237"/>
                <a:gd name="T34" fmla="*/ 605 w 750"/>
                <a:gd name="T35" fmla="*/ 144 h 1237"/>
                <a:gd name="T36" fmla="*/ 702 w 750"/>
                <a:gd name="T37" fmla="*/ 376 h 1237"/>
                <a:gd name="T38" fmla="*/ 636 w 750"/>
                <a:gd name="T39" fmla="*/ 573 h 1237"/>
                <a:gd name="T40" fmla="*/ 498 w 750"/>
                <a:gd name="T41" fmla="*/ 967 h 1237"/>
                <a:gd name="T42" fmla="*/ 253 w 750"/>
                <a:gd name="T43" fmla="*/ 967 h 1237"/>
                <a:gd name="T44" fmla="*/ 116 w 750"/>
                <a:gd name="T45" fmla="*/ 574 h 1237"/>
                <a:gd name="T46" fmla="*/ 253 w 750"/>
                <a:gd name="T47" fmla="*/ 1104 h 1237"/>
                <a:gd name="T48" fmla="*/ 253 w 750"/>
                <a:gd name="T49" fmla="*/ 1085 h 1237"/>
                <a:gd name="T50" fmla="*/ 498 w 750"/>
                <a:gd name="T51" fmla="*/ 1113 h 1237"/>
                <a:gd name="T52" fmla="*/ 498 w 750"/>
                <a:gd name="T53" fmla="*/ 1120 h 1237"/>
                <a:gd name="T54" fmla="*/ 497 w 750"/>
                <a:gd name="T55" fmla="*/ 1132 h 1237"/>
                <a:gd name="T56" fmla="*/ 253 w 750"/>
                <a:gd name="T57" fmla="*/ 1104 h 1237"/>
                <a:gd name="T58" fmla="*/ 253 w 750"/>
                <a:gd name="T59" fmla="*/ 1036 h 1237"/>
                <a:gd name="T60" fmla="*/ 253 w 750"/>
                <a:gd name="T61" fmla="*/ 1015 h 1237"/>
                <a:gd name="T62" fmla="*/ 498 w 750"/>
                <a:gd name="T63" fmla="*/ 1015 h 1237"/>
                <a:gd name="T64" fmla="*/ 498 w 750"/>
                <a:gd name="T65" fmla="*/ 1064 h 1237"/>
                <a:gd name="T66" fmla="*/ 253 w 750"/>
                <a:gd name="T67" fmla="*/ 1036 h 1237"/>
                <a:gd name="T68" fmla="*/ 321 w 750"/>
                <a:gd name="T69" fmla="*/ 1189 h 1237"/>
                <a:gd name="T70" fmla="*/ 262 w 750"/>
                <a:gd name="T71" fmla="*/ 1153 h 1237"/>
                <a:gd name="T72" fmla="*/ 468 w 750"/>
                <a:gd name="T73" fmla="*/ 1177 h 1237"/>
                <a:gd name="T74" fmla="*/ 430 w 750"/>
                <a:gd name="T75" fmla="*/ 1189 h 1237"/>
                <a:gd name="T76" fmla="*/ 321 w 750"/>
                <a:gd name="T77" fmla="*/ 1189 h 1237"/>
                <a:gd name="T78" fmla="*/ 321 w 750"/>
                <a:gd name="T79" fmla="*/ 1189 h 1237"/>
                <a:gd name="T80" fmla="*/ 321 w 750"/>
                <a:gd name="T81" fmla="*/ 1189 h 1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50" h="1237">
                  <a:moveTo>
                    <a:pt x="674" y="602"/>
                  </a:moveTo>
                  <a:cubicBezTo>
                    <a:pt x="724" y="537"/>
                    <a:pt x="750" y="459"/>
                    <a:pt x="750" y="376"/>
                  </a:cubicBezTo>
                  <a:cubicBezTo>
                    <a:pt x="750" y="275"/>
                    <a:pt x="710" y="180"/>
                    <a:pt x="638" y="110"/>
                  </a:cubicBezTo>
                  <a:cubicBezTo>
                    <a:pt x="566" y="39"/>
                    <a:pt x="471" y="0"/>
                    <a:pt x="370" y="2"/>
                  </a:cubicBezTo>
                  <a:cubicBezTo>
                    <a:pt x="272" y="3"/>
                    <a:pt x="180" y="42"/>
                    <a:pt x="110" y="112"/>
                  </a:cubicBezTo>
                  <a:cubicBezTo>
                    <a:pt x="41" y="182"/>
                    <a:pt x="2" y="275"/>
                    <a:pt x="1" y="373"/>
                  </a:cubicBezTo>
                  <a:cubicBezTo>
                    <a:pt x="0" y="457"/>
                    <a:pt x="27" y="536"/>
                    <a:pt x="77" y="603"/>
                  </a:cubicBezTo>
                  <a:cubicBezTo>
                    <a:pt x="160" y="711"/>
                    <a:pt x="205" y="843"/>
                    <a:pt x="205" y="976"/>
                  </a:cubicBezTo>
                  <a:cubicBezTo>
                    <a:pt x="205" y="1120"/>
                    <a:pt x="205" y="1120"/>
                    <a:pt x="205" y="1120"/>
                  </a:cubicBezTo>
                  <a:cubicBezTo>
                    <a:pt x="205" y="1185"/>
                    <a:pt x="257" y="1237"/>
                    <a:pt x="321" y="1237"/>
                  </a:cubicBezTo>
                  <a:cubicBezTo>
                    <a:pt x="430" y="1237"/>
                    <a:pt x="430" y="1237"/>
                    <a:pt x="430" y="1237"/>
                  </a:cubicBezTo>
                  <a:cubicBezTo>
                    <a:pt x="494" y="1237"/>
                    <a:pt x="546" y="1185"/>
                    <a:pt x="546" y="1120"/>
                  </a:cubicBezTo>
                  <a:cubicBezTo>
                    <a:pt x="546" y="976"/>
                    <a:pt x="546" y="976"/>
                    <a:pt x="546" y="976"/>
                  </a:cubicBezTo>
                  <a:cubicBezTo>
                    <a:pt x="546" y="842"/>
                    <a:pt x="590" y="713"/>
                    <a:pt x="674" y="602"/>
                  </a:cubicBezTo>
                  <a:close/>
                  <a:moveTo>
                    <a:pt x="116" y="574"/>
                  </a:moveTo>
                  <a:cubicBezTo>
                    <a:pt x="71" y="516"/>
                    <a:pt x="48" y="446"/>
                    <a:pt x="49" y="373"/>
                  </a:cubicBezTo>
                  <a:cubicBezTo>
                    <a:pt x="51" y="197"/>
                    <a:pt x="195" y="52"/>
                    <a:pt x="371" y="50"/>
                  </a:cubicBezTo>
                  <a:cubicBezTo>
                    <a:pt x="459" y="49"/>
                    <a:pt x="542" y="82"/>
                    <a:pt x="605" y="144"/>
                  </a:cubicBezTo>
                  <a:cubicBezTo>
                    <a:pt x="667" y="206"/>
                    <a:pt x="702" y="288"/>
                    <a:pt x="702" y="376"/>
                  </a:cubicBezTo>
                  <a:cubicBezTo>
                    <a:pt x="702" y="448"/>
                    <a:pt x="679" y="516"/>
                    <a:pt x="636" y="573"/>
                  </a:cubicBezTo>
                  <a:cubicBezTo>
                    <a:pt x="547" y="690"/>
                    <a:pt x="500" y="825"/>
                    <a:pt x="498" y="967"/>
                  </a:cubicBezTo>
                  <a:cubicBezTo>
                    <a:pt x="253" y="967"/>
                    <a:pt x="253" y="967"/>
                    <a:pt x="253" y="967"/>
                  </a:cubicBezTo>
                  <a:cubicBezTo>
                    <a:pt x="251" y="827"/>
                    <a:pt x="202" y="688"/>
                    <a:pt x="116" y="574"/>
                  </a:cubicBezTo>
                  <a:close/>
                  <a:moveTo>
                    <a:pt x="253" y="1104"/>
                  </a:moveTo>
                  <a:cubicBezTo>
                    <a:pt x="253" y="1085"/>
                    <a:pt x="253" y="1085"/>
                    <a:pt x="253" y="1085"/>
                  </a:cubicBezTo>
                  <a:cubicBezTo>
                    <a:pt x="498" y="1113"/>
                    <a:pt x="498" y="1113"/>
                    <a:pt x="498" y="1113"/>
                  </a:cubicBezTo>
                  <a:cubicBezTo>
                    <a:pt x="498" y="1120"/>
                    <a:pt x="498" y="1120"/>
                    <a:pt x="498" y="1120"/>
                  </a:cubicBezTo>
                  <a:cubicBezTo>
                    <a:pt x="498" y="1124"/>
                    <a:pt x="498" y="1128"/>
                    <a:pt x="497" y="1132"/>
                  </a:cubicBezTo>
                  <a:lnTo>
                    <a:pt x="253" y="1104"/>
                  </a:lnTo>
                  <a:close/>
                  <a:moveTo>
                    <a:pt x="253" y="1036"/>
                  </a:moveTo>
                  <a:cubicBezTo>
                    <a:pt x="253" y="1015"/>
                    <a:pt x="253" y="1015"/>
                    <a:pt x="253" y="1015"/>
                  </a:cubicBezTo>
                  <a:cubicBezTo>
                    <a:pt x="498" y="1015"/>
                    <a:pt x="498" y="1015"/>
                    <a:pt x="498" y="1015"/>
                  </a:cubicBezTo>
                  <a:cubicBezTo>
                    <a:pt x="498" y="1064"/>
                    <a:pt x="498" y="1064"/>
                    <a:pt x="498" y="1064"/>
                  </a:cubicBezTo>
                  <a:lnTo>
                    <a:pt x="253" y="1036"/>
                  </a:lnTo>
                  <a:close/>
                  <a:moveTo>
                    <a:pt x="321" y="1189"/>
                  </a:moveTo>
                  <a:cubicBezTo>
                    <a:pt x="296" y="1189"/>
                    <a:pt x="273" y="1174"/>
                    <a:pt x="262" y="1153"/>
                  </a:cubicBezTo>
                  <a:cubicBezTo>
                    <a:pt x="468" y="1177"/>
                    <a:pt x="468" y="1177"/>
                    <a:pt x="468" y="1177"/>
                  </a:cubicBezTo>
                  <a:cubicBezTo>
                    <a:pt x="457" y="1184"/>
                    <a:pt x="444" y="1189"/>
                    <a:pt x="430" y="1189"/>
                  </a:cubicBezTo>
                  <a:lnTo>
                    <a:pt x="321" y="1189"/>
                  </a:lnTo>
                  <a:close/>
                  <a:moveTo>
                    <a:pt x="321" y="1189"/>
                  </a:moveTo>
                  <a:cubicBezTo>
                    <a:pt x="321" y="1189"/>
                    <a:pt x="321" y="1189"/>
                    <a:pt x="321" y="1189"/>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7A7D">
                    <a:lumMod val="60000"/>
                    <a:lumOff val="40000"/>
                  </a:srgbClr>
                </a:solidFill>
                <a:effectLst/>
                <a:uLnTx/>
                <a:uFillTx/>
                <a:latin typeface="Calibri" panose="020F0502020204030204"/>
                <a:ea typeface="+mn-ea"/>
                <a:cs typeface="+mn-cs"/>
              </a:endParaRPr>
            </a:p>
          </p:txBody>
        </p:sp>
        <p:sp>
          <p:nvSpPr>
            <p:cNvPr id="85" name="Freeform 6">
              <a:extLst>
                <a:ext uri="{FF2B5EF4-FFF2-40B4-BE49-F238E27FC236}">
                  <a16:creationId xmlns:a16="http://schemas.microsoft.com/office/drawing/2014/main" id="{DE8BB8EF-7DA6-41F1-BC71-B8028DC8E8BB}"/>
                </a:ext>
              </a:extLst>
            </p:cNvPr>
            <p:cNvSpPr>
              <a:spLocks noEditPoints="1"/>
            </p:cNvSpPr>
            <p:nvPr/>
          </p:nvSpPr>
          <p:spPr bwMode="auto">
            <a:xfrm rot="10800000">
              <a:off x="4921239" y="3693016"/>
              <a:ext cx="97258" cy="165236"/>
            </a:xfrm>
            <a:custGeom>
              <a:avLst/>
              <a:gdLst>
                <a:gd name="T0" fmla="*/ 51 w 53"/>
                <a:gd name="T1" fmla="*/ 62 h 90"/>
                <a:gd name="T2" fmla="*/ 48 w 53"/>
                <a:gd name="T3" fmla="*/ 24 h 90"/>
                <a:gd name="T4" fmla="*/ 25 w 53"/>
                <a:gd name="T5" fmla="*/ 0 h 90"/>
                <a:gd name="T6" fmla="*/ 0 w 53"/>
                <a:gd name="T7" fmla="*/ 23 h 90"/>
                <a:gd name="T8" fmla="*/ 4 w 53"/>
                <a:gd name="T9" fmla="*/ 69 h 90"/>
                <a:gd name="T10" fmla="*/ 27 w 53"/>
                <a:gd name="T11" fmla="*/ 90 h 90"/>
                <a:gd name="T12" fmla="*/ 31 w 53"/>
                <a:gd name="T13" fmla="*/ 90 h 90"/>
                <a:gd name="T14" fmla="*/ 51 w 53"/>
                <a:gd name="T15" fmla="*/ 62 h 90"/>
                <a:gd name="T16" fmla="*/ 51 w 53"/>
                <a:gd name="T17" fmla="*/ 62 h 90"/>
                <a:gd name="T18" fmla="*/ 51 w 53"/>
                <a:gd name="T19" fmla="*/ 6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90">
                  <a:moveTo>
                    <a:pt x="51" y="62"/>
                  </a:moveTo>
                  <a:cubicBezTo>
                    <a:pt x="49" y="50"/>
                    <a:pt x="48" y="37"/>
                    <a:pt x="48" y="24"/>
                  </a:cubicBezTo>
                  <a:cubicBezTo>
                    <a:pt x="49" y="11"/>
                    <a:pt x="38" y="0"/>
                    <a:pt x="25" y="0"/>
                  </a:cubicBezTo>
                  <a:cubicBezTo>
                    <a:pt x="11" y="0"/>
                    <a:pt x="1" y="10"/>
                    <a:pt x="0" y="23"/>
                  </a:cubicBezTo>
                  <a:cubicBezTo>
                    <a:pt x="0" y="39"/>
                    <a:pt x="1" y="54"/>
                    <a:pt x="4" y="69"/>
                  </a:cubicBezTo>
                  <a:cubicBezTo>
                    <a:pt x="5" y="81"/>
                    <a:pt x="16" y="90"/>
                    <a:pt x="27" y="90"/>
                  </a:cubicBezTo>
                  <a:cubicBezTo>
                    <a:pt x="28" y="90"/>
                    <a:pt x="30" y="90"/>
                    <a:pt x="31" y="90"/>
                  </a:cubicBezTo>
                  <a:cubicBezTo>
                    <a:pt x="44" y="88"/>
                    <a:pt x="53" y="75"/>
                    <a:pt x="51" y="62"/>
                  </a:cubicBezTo>
                  <a:close/>
                  <a:moveTo>
                    <a:pt x="51" y="62"/>
                  </a:moveTo>
                  <a:cubicBezTo>
                    <a:pt x="51" y="62"/>
                    <a:pt x="51" y="62"/>
                    <a:pt x="51" y="62"/>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86" name="Freeform 7">
              <a:extLst>
                <a:ext uri="{FF2B5EF4-FFF2-40B4-BE49-F238E27FC236}">
                  <a16:creationId xmlns:a16="http://schemas.microsoft.com/office/drawing/2014/main" id="{4EB21C51-58A8-4A53-801B-988B2406C17F}"/>
                </a:ext>
              </a:extLst>
            </p:cNvPr>
            <p:cNvSpPr>
              <a:spLocks noEditPoints="1"/>
            </p:cNvSpPr>
            <p:nvPr/>
          </p:nvSpPr>
          <p:spPr bwMode="auto">
            <a:xfrm rot="10800000">
              <a:off x="4617959" y="3071816"/>
              <a:ext cx="352431" cy="565773"/>
            </a:xfrm>
            <a:custGeom>
              <a:avLst/>
              <a:gdLst>
                <a:gd name="T0" fmla="*/ 166 w 193"/>
                <a:gd name="T1" fmla="*/ 307 h 307"/>
                <a:gd name="T2" fmla="*/ 174 w 193"/>
                <a:gd name="T3" fmla="*/ 306 h 307"/>
                <a:gd name="T4" fmla="*/ 189 w 193"/>
                <a:gd name="T5" fmla="*/ 275 h 307"/>
                <a:gd name="T6" fmla="*/ 71 w 193"/>
                <a:gd name="T7" fmla="*/ 51 h 307"/>
                <a:gd name="T8" fmla="*/ 49 w 193"/>
                <a:gd name="T9" fmla="*/ 16 h 307"/>
                <a:gd name="T10" fmla="*/ 16 w 193"/>
                <a:gd name="T11" fmla="*/ 6 h 307"/>
                <a:gd name="T12" fmla="*/ 6 w 193"/>
                <a:gd name="T13" fmla="*/ 38 h 307"/>
                <a:gd name="T14" fmla="*/ 33 w 193"/>
                <a:gd name="T15" fmla="*/ 80 h 307"/>
                <a:gd name="T16" fmla="*/ 143 w 193"/>
                <a:gd name="T17" fmla="*/ 290 h 307"/>
                <a:gd name="T18" fmla="*/ 166 w 193"/>
                <a:gd name="T19" fmla="*/ 307 h 307"/>
                <a:gd name="T20" fmla="*/ 166 w 193"/>
                <a:gd name="T21" fmla="*/ 307 h 307"/>
                <a:gd name="T22" fmla="*/ 166 w 193"/>
                <a:gd name="T23" fmla="*/ 30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307">
                  <a:moveTo>
                    <a:pt x="166" y="307"/>
                  </a:moveTo>
                  <a:cubicBezTo>
                    <a:pt x="169" y="307"/>
                    <a:pt x="171" y="306"/>
                    <a:pt x="174" y="306"/>
                  </a:cubicBezTo>
                  <a:cubicBezTo>
                    <a:pt x="186" y="301"/>
                    <a:pt x="193" y="288"/>
                    <a:pt x="189" y="275"/>
                  </a:cubicBezTo>
                  <a:cubicBezTo>
                    <a:pt x="162" y="194"/>
                    <a:pt x="123" y="119"/>
                    <a:pt x="71" y="51"/>
                  </a:cubicBezTo>
                  <a:cubicBezTo>
                    <a:pt x="63" y="40"/>
                    <a:pt x="55" y="28"/>
                    <a:pt x="49" y="16"/>
                  </a:cubicBezTo>
                  <a:cubicBezTo>
                    <a:pt x="43" y="4"/>
                    <a:pt x="28" y="0"/>
                    <a:pt x="16" y="6"/>
                  </a:cubicBezTo>
                  <a:cubicBezTo>
                    <a:pt x="5" y="12"/>
                    <a:pt x="0" y="26"/>
                    <a:pt x="6" y="38"/>
                  </a:cubicBezTo>
                  <a:cubicBezTo>
                    <a:pt x="14" y="53"/>
                    <a:pt x="23" y="67"/>
                    <a:pt x="33" y="80"/>
                  </a:cubicBezTo>
                  <a:cubicBezTo>
                    <a:pt x="81" y="144"/>
                    <a:pt x="119" y="215"/>
                    <a:pt x="143" y="290"/>
                  </a:cubicBezTo>
                  <a:cubicBezTo>
                    <a:pt x="147" y="300"/>
                    <a:pt x="156" y="307"/>
                    <a:pt x="166" y="307"/>
                  </a:cubicBezTo>
                  <a:close/>
                  <a:moveTo>
                    <a:pt x="166" y="307"/>
                  </a:moveTo>
                  <a:cubicBezTo>
                    <a:pt x="166" y="307"/>
                    <a:pt x="166" y="307"/>
                    <a:pt x="166" y="307"/>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87" name="Freeform 8">
              <a:extLst>
                <a:ext uri="{FF2B5EF4-FFF2-40B4-BE49-F238E27FC236}">
                  <a16:creationId xmlns:a16="http://schemas.microsoft.com/office/drawing/2014/main" id="{D37A70B3-F043-4A49-A074-CAE0F71F8FCD}"/>
                </a:ext>
              </a:extLst>
            </p:cNvPr>
            <p:cNvSpPr>
              <a:spLocks noEditPoints="1"/>
            </p:cNvSpPr>
            <p:nvPr/>
          </p:nvSpPr>
          <p:spPr bwMode="auto">
            <a:xfrm rot="10800000">
              <a:off x="3997802" y="3473401"/>
              <a:ext cx="157916" cy="195564"/>
            </a:xfrm>
            <a:custGeom>
              <a:avLst/>
              <a:gdLst>
                <a:gd name="T0" fmla="*/ 69 w 86"/>
                <a:gd name="T1" fmla="*/ 5 h 106"/>
                <a:gd name="T2" fmla="*/ 37 w 86"/>
                <a:gd name="T3" fmla="*/ 18 h 106"/>
                <a:gd name="T4" fmla="*/ 8 w 86"/>
                <a:gd name="T5" fmla="*/ 68 h 106"/>
                <a:gd name="T6" fmla="*/ 12 w 86"/>
                <a:gd name="T7" fmla="*/ 102 h 106"/>
                <a:gd name="T8" fmla="*/ 27 w 86"/>
                <a:gd name="T9" fmla="*/ 106 h 106"/>
                <a:gd name="T10" fmla="*/ 46 w 86"/>
                <a:gd name="T11" fmla="*/ 97 h 106"/>
                <a:gd name="T12" fmla="*/ 81 w 86"/>
                <a:gd name="T13" fmla="*/ 37 h 106"/>
                <a:gd name="T14" fmla="*/ 69 w 86"/>
                <a:gd name="T15" fmla="*/ 5 h 106"/>
                <a:gd name="T16" fmla="*/ 69 w 86"/>
                <a:gd name="T17" fmla="*/ 5 h 106"/>
                <a:gd name="T18" fmla="*/ 69 w 86"/>
                <a:gd name="T19" fmla="*/ 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06">
                  <a:moveTo>
                    <a:pt x="69" y="5"/>
                  </a:moveTo>
                  <a:cubicBezTo>
                    <a:pt x="56" y="0"/>
                    <a:pt x="42" y="6"/>
                    <a:pt x="37" y="18"/>
                  </a:cubicBezTo>
                  <a:cubicBezTo>
                    <a:pt x="29" y="36"/>
                    <a:pt x="20" y="52"/>
                    <a:pt x="8" y="68"/>
                  </a:cubicBezTo>
                  <a:cubicBezTo>
                    <a:pt x="0" y="79"/>
                    <a:pt x="2" y="94"/>
                    <a:pt x="12" y="102"/>
                  </a:cubicBezTo>
                  <a:cubicBezTo>
                    <a:pt x="17" y="105"/>
                    <a:pt x="22" y="106"/>
                    <a:pt x="27" y="106"/>
                  </a:cubicBezTo>
                  <a:cubicBezTo>
                    <a:pt x="34" y="106"/>
                    <a:pt x="41" y="103"/>
                    <a:pt x="46" y="97"/>
                  </a:cubicBezTo>
                  <a:cubicBezTo>
                    <a:pt x="60" y="78"/>
                    <a:pt x="72" y="58"/>
                    <a:pt x="81" y="37"/>
                  </a:cubicBezTo>
                  <a:cubicBezTo>
                    <a:pt x="86" y="25"/>
                    <a:pt x="81" y="11"/>
                    <a:pt x="69" y="5"/>
                  </a:cubicBezTo>
                  <a:close/>
                  <a:moveTo>
                    <a:pt x="69" y="5"/>
                  </a:moveTo>
                  <a:cubicBezTo>
                    <a:pt x="69" y="5"/>
                    <a:pt x="69" y="5"/>
                    <a:pt x="69" y="5"/>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88" name="Freeform 9">
              <a:extLst>
                <a:ext uri="{FF2B5EF4-FFF2-40B4-BE49-F238E27FC236}">
                  <a16:creationId xmlns:a16="http://schemas.microsoft.com/office/drawing/2014/main" id="{A0C22660-B79D-4A94-BD65-391DD653D470}"/>
                </a:ext>
              </a:extLst>
            </p:cNvPr>
            <p:cNvSpPr>
              <a:spLocks noEditPoints="1"/>
            </p:cNvSpPr>
            <p:nvPr/>
          </p:nvSpPr>
          <p:spPr bwMode="auto">
            <a:xfrm rot="10800000">
              <a:off x="3965383" y="3720208"/>
              <a:ext cx="569957" cy="621200"/>
            </a:xfrm>
            <a:custGeom>
              <a:avLst/>
              <a:gdLst>
                <a:gd name="T0" fmla="*/ 24 w 312"/>
                <a:gd name="T1" fmla="*/ 48 h 337"/>
                <a:gd name="T2" fmla="*/ 264 w 312"/>
                <a:gd name="T3" fmla="*/ 288 h 337"/>
                <a:gd name="T4" fmla="*/ 263 w 312"/>
                <a:gd name="T5" fmla="*/ 311 h 337"/>
                <a:gd name="T6" fmla="*/ 285 w 312"/>
                <a:gd name="T7" fmla="*/ 337 h 337"/>
                <a:gd name="T8" fmla="*/ 287 w 312"/>
                <a:gd name="T9" fmla="*/ 337 h 337"/>
                <a:gd name="T10" fmla="*/ 311 w 312"/>
                <a:gd name="T11" fmla="*/ 315 h 337"/>
                <a:gd name="T12" fmla="*/ 312 w 312"/>
                <a:gd name="T13" fmla="*/ 288 h 337"/>
                <a:gd name="T14" fmla="*/ 24 w 312"/>
                <a:gd name="T15" fmla="*/ 0 h 337"/>
                <a:gd name="T16" fmla="*/ 0 w 312"/>
                <a:gd name="T17" fmla="*/ 24 h 337"/>
                <a:gd name="T18" fmla="*/ 24 w 312"/>
                <a:gd name="T19" fmla="*/ 48 h 337"/>
                <a:gd name="T20" fmla="*/ 24 w 312"/>
                <a:gd name="T21" fmla="*/ 48 h 337"/>
                <a:gd name="T22" fmla="*/ 24 w 312"/>
                <a:gd name="T23" fmla="*/ 4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2" h="337">
                  <a:moveTo>
                    <a:pt x="24" y="48"/>
                  </a:moveTo>
                  <a:cubicBezTo>
                    <a:pt x="157" y="48"/>
                    <a:pt x="264" y="156"/>
                    <a:pt x="264" y="288"/>
                  </a:cubicBezTo>
                  <a:cubicBezTo>
                    <a:pt x="264" y="296"/>
                    <a:pt x="264" y="303"/>
                    <a:pt x="263" y="311"/>
                  </a:cubicBezTo>
                  <a:cubicBezTo>
                    <a:pt x="262" y="324"/>
                    <a:pt x="272" y="336"/>
                    <a:pt x="285" y="337"/>
                  </a:cubicBezTo>
                  <a:cubicBezTo>
                    <a:pt x="286" y="337"/>
                    <a:pt x="287" y="337"/>
                    <a:pt x="287" y="337"/>
                  </a:cubicBezTo>
                  <a:cubicBezTo>
                    <a:pt x="300" y="337"/>
                    <a:pt x="310" y="328"/>
                    <a:pt x="311" y="315"/>
                  </a:cubicBezTo>
                  <a:cubicBezTo>
                    <a:pt x="312" y="306"/>
                    <a:pt x="312" y="297"/>
                    <a:pt x="312" y="288"/>
                  </a:cubicBezTo>
                  <a:cubicBezTo>
                    <a:pt x="312" y="129"/>
                    <a:pt x="183" y="0"/>
                    <a:pt x="24" y="0"/>
                  </a:cubicBezTo>
                  <a:cubicBezTo>
                    <a:pt x="11" y="0"/>
                    <a:pt x="0" y="11"/>
                    <a:pt x="0" y="24"/>
                  </a:cubicBezTo>
                  <a:cubicBezTo>
                    <a:pt x="0" y="37"/>
                    <a:pt x="11" y="48"/>
                    <a:pt x="24" y="48"/>
                  </a:cubicBezTo>
                  <a:close/>
                  <a:moveTo>
                    <a:pt x="24" y="48"/>
                  </a:moveTo>
                  <a:cubicBezTo>
                    <a:pt x="24" y="48"/>
                    <a:pt x="24" y="48"/>
                    <a:pt x="24" y="48"/>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89" name="Freeform 10">
              <a:extLst>
                <a:ext uri="{FF2B5EF4-FFF2-40B4-BE49-F238E27FC236}">
                  <a16:creationId xmlns:a16="http://schemas.microsoft.com/office/drawing/2014/main" id="{CFC93E54-CFFF-4ABA-BFD6-36579C7A0052}"/>
                </a:ext>
              </a:extLst>
            </p:cNvPr>
            <p:cNvSpPr>
              <a:spLocks noEditPoints="1"/>
            </p:cNvSpPr>
            <p:nvPr/>
          </p:nvSpPr>
          <p:spPr bwMode="auto">
            <a:xfrm rot="10800000">
              <a:off x="4447493" y="4577757"/>
              <a:ext cx="87847" cy="334653"/>
            </a:xfrm>
            <a:custGeom>
              <a:avLst/>
              <a:gdLst>
                <a:gd name="T0" fmla="*/ 24 w 48"/>
                <a:gd name="T1" fmla="*/ 182 h 182"/>
                <a:gd name="T2" fmla="*/ 48 w 48"/>
                <a:gd name="T3" fmla="*/ 158 h 182"/>
                <a:gd name="T4" fmla="*/ 48 w 48"/>
                <a:gd name="T5" fmla="*/ 24 h 182"/>
                <a:gd name="T6" fmla="*/ 24 w 48"/>
                <a:gd name="T7" fmla="*/ 0 h 182"/>
                <a:gd name="T8" fmla="*/ 0 w 48"/>
                <a:gd name="T9" fmla="*/ 24 h 182"/>
                <a:gd name="T10" fmla="*/ 0 w 48"/>
                <a:gd name="T11" fmla="*/ 158 h 182"/>
                <a:gd name="T12" fmla="*/ 24 w 48"/>
                <a:gd name="T13" fmla="*/ 182 h 182"/>
                <a:gd name="T14" fmla="*/ 24 w 48"/>
                <a:gd name="T15" fmla="*/ 182 h 182"/>
                <a:gd name="T16" fmla="*/ 24 w 48"/>
                <a:gd name="T17"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82">
                  <a:moveTo>
                    <a:pt x="24" y="182"/>
                  </a:moveTo>
                  <a:cubicBezTo>
                    <a:pt x="38" y="182"/>
                    <a:pt x="48" y="172"/>
                    <a:pt x="48" y="158"/>
                  </a:cubicBezTo>
                  <a:cubicBezTo>
                    <a:pt x="48" y="24"/>
                    <a:pt x="48" y="24"/>
                    <a:pt x="48" y="24"/>
                  </a:cubicBezTo>
                  <a:cubicBezTo>
                    <a:pt x="48" y="11"/>
                    <a:pt x="38" y="0"/>
                    <a:pt x="24" y="0"/>
                  </a:cubicBezTo>
                  <a:cubicBezTo>
                    <a:pt x="11" y="0"/>
                    <a:pt x="0" y="11"/>
                    <a:pt x="0" y="24"/>
                  </a:cubicBezTo>
                  <a:cubicBezTo>
                    <a:pt x="0" y="158"/>
                    <a:pt x="0" y="158"/>
                    <a:pt x="0" y="158"/>
                  </a:cubicBezTo>
                  <a:cubicBezTo>
                    <a:pt x="0" y="172"/>
                    <a:pt x="11" y="182"/>
                    <a:pt x="24" y="182"/>
                  </a:cubicBezTo>
                  <a:close/>
                  <a:moveTo>
                    <a:pt x="24" y="182"/>
                  </a:moveTo>
                  <a:cubicBezTo>
                    <a:pt x="24" y="182"/>
                    <a:pt x="24" y="182"/>
                    <a:pt x="24" y="182"/>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90" name="Freeform 11">
              <a:extLst>
                <a:ext uri="{FF2B5EF4-FFF2-40B4-BE49-F238E27FC236}">
                  <a16:creationId xmlns:a16="http://schemas.microsoft.com/office/drawing/2014/main" id="{22131C25-69B1-4F33-9B81-64B6AA7AEF5A}"/>
                </a:ext>
              </a:extLst>
            </p:cNvPr>
            <p:cNvSpPr>
              <a:spLocks noEditPoints="1"/>
            </p:cNvSpPr>
            <p:nvPr/>
          </p:nvSpPr>
          <p:spPr bwMode="auto">
            <a:xfrm rot="10800000">
              <a:off x="4846986" y="4466902"/>
              <a:ext cx="222754" cy="309553"/>
            </a:xfrm>
            <a:custGeom>
              <a:avLst/>
              <a:gdLst>
                <a:gd name="T0" fmla="*/ 74 w 122"/>
                <a:gd name="T1" fmla="*/ 156 h 168"/>
                <a:gd name="T2" fmla="*/ 94 w 122"/>
                <a:gd name="T3" fmla="*/ 168 h 168"/>
                <a:gd name="T4" fmla="*/ 106 w 122"/>
                <a:gd name="T5" fmla="*/ 165 h 168"/>
                <a:gd name="T6" fmla="*/ 115 w 122"/>
                <a:gd name="T7" fmla="*/ 132 h 168"/>
                <a:gd name="T8" fmla="*/ 48 w 122"/>
                <a:gd name="T9" fmla="*/ 15 h 168"/>
                <a:gd name="T10" fmla="*/ 15 w 122"/>
                <a:gd name="T11" fmla="*/ 7 h 168"/>
                <a:gd name="T12" fmla="*/ 6 w 122"/>
                <a:gd name="T13" fmla="*/ 39 h 168"/>
                <a:gd name="T14" fmla="*/ 74 w 122"/>
                <a:gd name="T15" fmla="*/ 156 h 168"/>
                <a:gd name="T16" fmla="*/ 74 w 122"/>
                <a:gd name="T17" fmla="*/ 156 h 168"/>
                <a:gd name="T18" fmla="*/ 74 w 122"/>
                <a:gd name="T19" fmla="*/ 1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168">
                  <a:moveTo>
                    <a:pt x="74" y="156"/>
                  </a:moveTo>
                  <a:cubicBezTo>
                    <a:pt x="78" y="164"/>
                    <a:pt x="86" y="168"/>
                    <a:pt x="94" y="168"/>
                  </a:cubicBezTo>
                  <a:cubicBezTo>
                    <a:pt x="98" y="168"/>
                    <a:pt x="103" y="167"/>
                    <a:pt x="106" y="165"/>
                  </a:cubicBezTo>
                  <a:cubicBezTo>
                    <a:pt x="118" y="158"/>
                    <a:pt x="122" y="143"/>
                    <a:pt x="115" y="132"/>
                  </a:cubicBezTo>
                  <a:cubicBezTo>
                    <a:pt x="48" y="15"/>
                    <a:pt x="48" y="15"/>
                    <a:pt x="48" y="15"/>
                  </a:cubicBezTo>
                  <a:cubicBezTo>
                    <a:pt x="41" y="4"/>
                    <a:pt x="27" y="0"/>
                    <a:pt x="15" y="7"/>
                  </a:cubicBezTo>
                  <a:cubicBezTo>
                    <a:pt x="4" y="13"/>
                    <a:pt x="0" y="28"/>
                    <a:pt x="6" y="39"/>
                  </a:cubicBezTo>
                  <a:lnTo>
                    <a:pt x="74" y="156"/>
                  </a:lnTo>
                  <a:close/>
                  <a:moveTo>
                    <a:pt x="74" y="156"/>
                  </a:moveTo>
                  <a:cubicBezTo>
                    <a:pt x="74" y="156"/>
                    <a:pt x="74" y="156"/>
                    <a:pt x="74" y="156"/>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91" name="Freeform 12">
              <a:extLst>
                <a:ext uri="{FF2B5EF4-FFF2-40B4-BE49-F238E27FC236}">
                  <a16:creationId xmlns:a16="http://schemas.microsoft.com/office/drawing/2014/main" id="{B4251EF7-E48A-46C8-BA9B-7BD81279429F}"/>
                </a:ext>
              </a:extLst>
            </p:cNvPr>
            <p:cNvSpPr>
              <a:spLocks noEditPoints="1"/>
            </p:cNvSpPr>
            <p:nvPr/>
          </p:nvSpPr>
          <p:spPr bwMode="auto">
            <a:xfrm rot="10800000">
              <a:off x="3525105" y="3224503"/>
              <a:ext cx="312692" cy="219617"/>
            </a:xfrm>
            <a:custGeom>
              <a:avLst/>
              <a:gdLst>
                <a:gd name="T0" fmla="*/ 155 w 171"/>
                <a:gd name="T1" fmla="*/ 74 h 119"/>
                <a:gd name="T2" fmla="*/ 39 w 171"/>
                <a:gd name="T3" fmla="*/ 7 h 119"/>
                <a:gd name="T4" fmla="*/ 6 w 171"/>
                <a:gd name="T5" fmla="*/ 15 h 119"/>
                <a:gd name="T6" fmla="*/ 15 w 171"/>
                <a:gd name="T7" fmla="*/ 48 h 119"/>
                <a:gd name="T8" fmla="*/ 131 w 171"/>
                <a:gd name="T9" fmla="*/ 115 h 119"/>
                <a:gd name="T10" fmla="*/ 143 w 171"/>
                <a:gd name="T11" fmla="*/ 119 h 119"/>
                <a:gd name="T12" fmla="*/ 164 w 171"/>
                <a:gd name="T13" fmla="*/ 107 h 119"/>
                <a:gd name="T14" fmla="*/ 155 w 171"/>
                <a:gd name="T15" fmla="*/ 74 h 119"/>
                <a:gd name="T16" fmla="*/ 155 w 171"/>
                <a:gd name="T17" fmla="*/ 74 h 119"/>
                <a:gd name="T18" fmla="*/ 155 w 171"/>
                <a:gd name="T19" fmla="*/ 7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19">
                  <a:moveTo>
                    <a:pt x="155" y="74"/>
                  </a:moveTo>
                  <a:cubicBezTo>
                    <a:pt x="39" y="7"/>
                    <a:pt x="39" y="7"/>
                    <a:pt x="39" y="7"/>
                  </a:cubicBezTo>
                  <a:cubicBezTo>
                    <a:pt x="27" y="0"/>
                    <a:pt x="13" y="4"/>
                    <a:pt x="6" y="15"/>
                  </a:cubicBezTo>
                  <a:cubicBezTo>
                    <a:pt x="0" y="27"/>
                    <a:pt x="3" y="42"/>
                    <a:pt x="15" y="48"/>
                  </a:cubicBezTo>
                  <a:cubicBezTo>
                    <a:pt x="131" y="115"/>
                    <a:pt x="131" y="115"/>
                    <a:pt x="131" y="115"/>
                  </a:cubicBezTo>
                  <a:cubicBezTo>
                    <a:pt x="135" y="118"/>
                    <a:pt x="139" y="119"/>
                    <a:pt x="143" y="119"/>
                  </a:cubicBezTo>
                  <a:cubicBezTo>
                    <a:pt x="152" y="119"/>
                    <a:pt x="160" y="114"/>
                    <a:pt x="164" y="107"/>
                  </a:cubicBezTo>
                  <a:cubicBezTo>
                    <a:pt x="171" y="95"/>
                    <a:pt x="167" y="80"/>
                    <a:pt x="155" y="74"/>
                  </a:cubicBezTo>
                  <a:close/>
                  <a:moveTo>
                    <a:pt x="155" y="74"/>
                  </a:moveTo>
                  <a:cubicBezTo>
                    <a:pt x="155" y="74"/>
                    <a:pt x="155" y="74"/>
                    <a:pt x="155" y="74"/>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92" name="Freeform 13">
              <a:extLst>
                <a:ext uri="{FF2B5EF4-FFF2-40B4-BE49-F238E27FC236}">
                  <a16:creationId xmlns:a16="http://schemas.microsoft.com/office/drawing/2014/main" id="{A2F2C16A-6D6D-409A-9C9E-65CB184D3F26}"/>
                </a:ext>
              </a:extLst>
            </p:cNvPr>
            <p:cNvSpPr>
              <a:spLocks noEditPoints="1"/>
            </p:cNvSpPr>
            <p:nvPr/>
          </p:nvSpPr>
          <p:spPr bwMode="auto">
            <a:xfrm rot="10800000">
              <a:off x="5143990" y="4167808"/>
              <a:ext cx="312692" cy="217524"/>
            </a:xfrm>
            <a:custGeom>
              <a:avLst/>
              <a:gdLst>
                <a:gd name="T0" fmla="*/ 15 w 171"/>
                <a:gd name="T1" fmla="*/ 48 h 118"/>
                <a:gd name="T2" fmla="*/ 132 w 171"/>
                <a:gd name="T3" fmla="*/ 115 h 118"/>
                <a:gd name="T4" fmla="*/ 144 w 171"/>
                <a:gd name="T5" fmla="*/ 118 h 118"/>
                <a:gd name="T6" fmla="*/ 165 w 171"/>
                <a:gd name="T7" fmla="*/ 106 h 118"/>
                <a:gd name="T8" fmla="*/ 156 w 171"/>
                <a:gd name="T9" fmla="*/ 74 h 118"/>
                <a:gd name="T10" fmla="*/ 39 w 171"/>
                <a:gd name="T11" fmla="*/ 6 h 118"/>
                <a:gd name="T12" fmla="*/ 7 w 171"/>
                <a:gd name="T13" fmla="*/ 15 h 118"/>
                <a:gd name="T14" fmla="*/ 15 w 171"/>
                <a:gd name="T15" fmla="*/ 48 h 118"/>
                <a:gd name="T16" fmla="*/ 15 w 171"/>
                <a:gd name="T17" fmla="*/ 48 h 118"/>
                <a:gd name="T18" fmla="*/ 15 w 171"/>
                <a:gd name="T19" fmla="*/ 4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18">
                  <a:moveTo>
                    <a:pt x="15" y="48"/>
                  </a:moveTo>
                  <a:cubicBezTo>
                    <a:pt x="132" y="115"/>
                    <a:pt x="132" y="115"/>
                    <a:pt x="132" y="115"/>
                  </a:cubicBezTo>
                  <a:cubicBezTo>
                    <a:pt x="136" y="117"/>
                    <a:pt x="140" y="118"/>
                    <a:pt x="144" y="118"/>
                  </a:cubicBezTo>
                  <a:cubicBezTo>
                    <a:pt x="152" y="118"/>
                    <a:pt x="160" y="114"/>
                    <a:pt x="165" y="106"/>
                  </a:cubicBezTo>
                  <a:cubicBezTo>
                    <a:pt x="171" y="95"/>
                    <a:pt x="167" y="80"/>
                    <a:pt x="156" y="74"/>
                  </a:cubicBezTo>
                  <a:cubicBezTo>
                    <a:pt x="39" y="6"/>
                    <a:pt x="39" y="6"/>
                    <a:pt x="39" y="6"/>
                  </a:cubicBezTo>
                  <a:cubicBezTo>
                    <a:pt x="28" y="0"/>
                    <a:pt x="13" y="4"/>
                    <a:pt x="7" y="15"/>
                  </a:cubicBezTo>
                  <a:cubicBezTo>
                    <a:pt x="0" y="27"/>
                    <a:pt x="4" y="41"/>
                    <a:pt x="15" y="48"/>
                  </a:cubicBezTo>
                  <a:close/>
                  <a:moveTo>
                    <a:pt x="15" y="48"/>
                  </a:moveTo>
                  <a:cubicBezTo>
                    <a:pt x="15" y="48"/>
                    <a:pt x="15" y="48"/>
                    <a:pt x="15" y="48"/>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93" name="Freeform 14">
              <a:extLst>
                <a:ext uri="{FF2B5EF4-FFF2-40B4-BE49-F238E27FC236}">
                  <a16:creationId xmlns:a16="http://schemas.microsoft.com/office/drawing/2014/main" id="{DE9D0EE0-16F0-4C3D-8B7B-C52E37EB02A7}"/>
                </a:ext>
              </a:extLst>
            </p:cNvPr>
            <p:cNvSpPr>
              <a:spLocks noEditPoints="1"/>
            </p:cNvSpPr>
            <p:nvPr/>
          </p:nvSpPr>
          <p:spPr bwMode="auto">
            <a:xfrm rot="10800000">
              <a:off x="3389152" y="3758902"/>
              <a:ext cx="334653" cy="88893"/>
            </a:xfrm>
            <a:custGeom>
              <a:avLst/>
              <a:gdLst>
                <a:gd name="T0" fmla="*/ 159 w 183"/>
                <a:gd name="T1" fmla="*/ 0 h 48"/>
                <a:gd name="T2" fmla="*/ 24 w 183"/>
                <a:gd name="T3" fmla="*/ 0 h 48"/>
                <a:gd name="T4" fmla="*/ 0 w 183"/>
                <a:gd name="T5" fmla="*/ 24 h 48"/>
                <a:gd name="T6" fmla="*/ 24 w 183"/>
                <a:gd name="T7" fmla="*/ 48 h 48"/>
                <a:gd name="T8" fmla="*/ 159 w 183"/>
                <a:gd name="T9" fmla="*/ 48 h 48"/>
                <a:gd name="T10" fmla="*/ 183 w 183"/>
                <a:gd name="T11" fmla="*/ 24 h 48"/>
                <a:gd name="T12" fmla="*/ 159 w 183"/>
                <a:gd name="T13" fmla="*/ 0 h 48"/>
                <a:gd name="T14" fmla="*/ 159 w 183"/>
                <a:gd name="T15" fmla="*/ 0 h 48"/>
                <a:gd name="T16" fmla="*/ 159 w 183"/>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48">
                  <a:moveTo>
                    <a:pt x="159" y="0"/>
                  </a:moveTo>
                  <a:cubicBezTo>
                    <a:pt x="24" y="0"/>
                    <a:pt x="24" y="0"/>
                    <a:pt x="24" y="0"/>
                  </a:cubicBezTo>
                  <a:cubicBezTo>
                    <a:pt x="11" y="0"/>
                    <a:pt x="0" y="11"/>
                    <a:pt x="0" y="24"/>
                  </a:cubicBezTo>
                  <a:cubicBezTo>
                    <a:pt x="0" y="38"/>
                    <a:pt x="11" y="48"/>
                    <a:pt x="24" y="48"/>
                  </a:cubicBezTo>
                  <a:cubicBezTo>
                    <a:pt x="159" y="48"/>
                    <a:pt x="159" y="48"/>
                    <a:pt x="159" y="48"/>
                  </a:cubicBezTo>
                  <a:cubicBezTo>
                    <a:pt x="172" y="48"/>
                    <a:pt x="183" y="38"/>
                    <a:pt x="183" y="24"/>
                  </a:cubicBezTo>
                  <a:cubicBezTo>
                    <a:pt x="183" y="11"/>
                    <a:pt x="172" y="0"/>
                    <a:pt x="159" y="0"/>
                  </a:cubicBezTo>
                  <a:close/>
                  <a:moveTo>
                    <a:pt x="159" y="0"/>
                  </a:moveTo>
                  <a:cubicBezTo>
                    <a:pt x="159" y="0"/>
                    <a:pt x="159" y="0"/>
                    <a:pt x="159" y="0"/>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94" name="Freeform 15">
              <a:extLst>
                <a:ext uri="{FF2B5EF4-FFF2-40B4-BE49-F238E27FC236}">
                  <a16:creationId xmlns:a16="http://schemas.microsoft.com/office/drawing/2014/main" id="{866B0852-9270-48AC-B823-579167A21C0E}"/>
                </a:ext>
              </a:extLst>
            </p:cNvPr>
            <p:cNvSpPr>
              <a:spLocks noEditPoints="1"/>
            </p:cNvSpPr>
            <p:nvPr/>
          </p:nvSpPr>
          <p:spPr bwMode="auto">
            <a:xfrm rot="10800000">
              <a:off x="5260073" y="3758902"/>
              <a:ext cx="332562" cy="88893"/>
            </a:xfrm>
            <a:custGeom>
              <a:avLst/>
              <a:gdLst>
                <a:gd name="T0" fmla="*/ 182 w 182"/>
                <a:gd name="T1" fmla="*/ 24 h 48"/>
                <a:gd name="T2" fmla="*/ 158 w 182"/>
                <a:gd name="T3" fmla="*/ 0 h 48"/>
                <a:gd name="T4" fmla="*/ 24 w 182"/>
                <a:gd name="T5" fmla="*/ 0 h 48"/>
                <a:gd name="T6" fmla="*/ 0 w 182"/>
                <a:gd name="T7" fmla="*/ 24 h 48"/>
                <a:gd name="T8" fmla="*/ 24 w 182"/>
                <a:gd name="T9" fmla="*/ 48 h 48"/>
                <a:gd name="T10" fmla="*/ 158 w 182"/>
                <a:gd name="T11" fmla="*/ 48 h 48"/>
                <a:gd name="T12" fmla="*/ 182 w 182"/>
                <a:gd name="T13" fmla="*/ 24 h 48"/>
                <a:gd name="T14" fmla="*/ 182 w 182"/>
                <a:gd name="T15" fmla="*/ 24 h 48"/>
                <a:gd name="T16" fmla="*/ 182 w 182"/>
                <a:gd name="T17"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48">
                  <a:moveTo>
                    <a:pt x="182" y="24"/>
                  </a:moveTo>
                  <a:cubicBezTo>
                    <a:pt x="182" y="11"/>
                    <a:pt x="172" y="0"/>
                    <a:pt x="158" y="0"/>
                  </a:cubicBezTo>
                  <a:cubicBezTo>
                    <a:pt x="24" y="0"/>
                    <a:pt x="24" y="0"/>
                    <a:pt x="24" y="0"/>
                  </a:cubicBezTo>
                  <a:cubicBezTo>
                    <a:pt x="11" y="0"/>
                    <a:pt x="0" y="11"/>
                    <a:pt x="0" y="24"/>
                  </a:cubicBezTo>
                  <a:cubicBezTo>
                    <a:pt x="0" y="38"/>
                    <a:pt x="11" y="48"/>
                    <a:pt x="24" y="48"/>
                  </a:cubicBezTo>
                  <a:cubicBezTo>
                    <a:pt x="158" y="48"/>
                    <a:pt x="158" y="48"/>
                    <a:pt x="158" y="48"/>
                  </a:cubicBezTo>
                  <a:cubicBezTo>
                    <a:pt x="172" y="48"/>
                    <a:pt x="182" y="38"/>
                    <a:pt x="182" y="24"/>
                  </a:cubicBezTo>
                  <a:close/>
                  <a:moveTo>
                    <a:pt x="182" y="24"/>
                  </a:moveTo>
                  <a:cubicBezTo>
                    <a:pt x="182" y="24"/>
                    <a:pt x="182" y="24"/>
                    <a:pt x="182" y="24"/>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95" name="Freeform 16">
              <a:extLst>
                <a:ext uri="{FF2B5EF4-FFF2-40B4-BE49-F238E27FC236}">
                  <a16:creationId xmlns:a16="http://schemas.microsoft.com/office/drawing/2014/main" id="{F7291838-E6C8-415E-A10A-6461E4679FA4}"/>
                </a:ext>
              </a:extLst>
            </p:cNvPr>
            <p:cNvSpPr>
              <a:spLocks noEditPoints="1"/>
            </p:cNvSpPr>
            <p:nvPr/>
          </p:nvSpPr>
          <p:spPr bwMode="auto">
            <a:xfrm rot="10800000">
              <a:off x="3525105" y="4167808"/>
              <a:ext cx="312692" cy="217524"/>
            </a:xfrm>
            <a:custGeom>
              <a:avLst/>
              <a:gdLst>
                <a:gd name="T0" fmla="*/ 27 w 171"/>
                <a:gd name="T1" fmla="*/ 118 h 118"/>
                <a:gd name="T2" fmla="*/ 39 w 171"/>
                <a:gd name="T3" fmla="*/ 115 h 118"/>
                <a:gd name="T4" fmla="*/ 155 w 171"/>
                <a:gd name="T5" fmla="*/ 48 h 118"/>
                <a:gd name="T6" fmla="*/ 164 w 171"/>
                <a:gd name="T7" fmla="*/ 15 h 118"/>
                <a:gd name="T8" fmla="*/ 131 w 171"/>
                <a:gd name="T9" fmla="*/ 6 h 118"/>
                <a:gd name="T10" fmla="*/ 15 w 171"/>
                <a:gd name="T11" fmla="*/ 74 h 118"/>
                <a:gd name="T12" fmla="*/ 6 w 171"/>
                <a:gd name="T13" fmla="*/ 106 h 118"/>
                <a:gd name="T14" fmla="*/ 27 w 171"/>
                <a:gd name="T15" fmla="*/ 118 h 118"/>
                <a:gd name="T16" fmla="*/ 27 w 171"/>
                <a:gd name="T17" fmla="*/ 118 h 118"/>
                <a:gd name="T18" fmla="*/ 27 w 171"/>
                <a:gd name="T19"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18">
                  <a:moveTo>
                    <a:pt x="27" y="118"/>
                  </a:moveTo>
                  <a:cubicBezTo>
                    <a:pt x="31" y="118"/>
                    <a:pt x="35" y="117"/>
                    <a:pt x="39" y="115"/>
                  </a:cubicBezTo>
                  <a:cubicBezTo>
                    <a:pt x="155" y="48"/>
                    <a:pt x="155" y="48"/>
                    <a:pt x="155" y="48"/>
                  </a:cubicBezTo>
                  <a:cubicBezTo>
                    <a:pt x="167" y="41"/>
                    <a:pt x="171" y="27"/>
                    <a:pt x="164" y="15"/>
                  </a:cubicBezTo>
                  <a:cubicBezTo>
                    <a:pt x="157" y="4"/>
                    <a:pt x="143" y="0"/>
                    <a:pt x="131" y="6"/>
                  </a:cubicBezTo>
                  <a:cubicBezTo>
                    <a:pt x="15" y="74"/>
                    <a:pt x="15" y="74"/>
                    <a:pt x="15" y="74"/>
                  </a:cubicBezTo>
                  <a:cubicBezTo>
                    <a:pt x="3" y="80"/>
                    <a:pt x="0" y="95"/>
                    <a:pt x="6" y="106"/>
                  </a:cubicBezTo>
                  <a:cubicBezTo>
                    <a:pt x="11" y="114"/>
                    <a:pt x="19" y="118"/>
                    <a:pt x="27" y="118"/>
                  </a:cubicBezTo>
                  <a:close/>
                  <a:moveTo>
                    <a:pt x="27" y="118"/>
                  </a:moveTo>
                  <a:cubicBezTo>
                    <a:pt x="27" y="118"/>
                    <a:pt x="27" y="118"/>
                    <a:pt x="27" y="118"/>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96" name="Freeform 17">
              <a:extLst>
                <a:ext uri="{FF2B5EF4-FFF2-40B4-BE49-F238E27FC236}">
                  <a16:creationId xmlns:a16="http://schemas.microsoft.com/office/drawing/2014/main" id="{6919034B-0329-4750-B29F-F3CDAB05EC26}"/>
                </a:ext>
              </a:extLst>
            </p:cNvPr>
            <p:cNvSpPr>
              <a:spLocks noEditPoints="1"/>
            </p:cNvSpPr>
            <p:nvPr/>
          </p:nvSpPr>
          <p:spPr bwMode="auto">
            <a:xfrm rot="10800000">
              <a:off x="5143990" y="3224503"/>
              <a:ext cx="312692" cy="219617"/>
            </a:xfrm>
            <a:custGeom>
              <a:avLst/>
              <a:gdLst>
                <a:gd name="T0" fmla="*/ 132 w 171"/>
                <a:gd name="T1" fmla="*/ 7 h 119"/>
                <a:gd name="T2" fmla="*/ 15 w 171"/>
                <a:gd name="T3" fmla="*/ 74 h 119"/>
                <a:gd name="T4" fmla="*/ 7 w 171"/>
                <a:gd name="T5" fmla="*/ 107 h 119"/>
                <a:gd name="T6" fmla="*/ 28 w 171"/>
                <a:gd name="T7" fmla="*/ 119 h 119"/>
                <a:gd name="T8" fmla="*/ 39 w 171"/>
                <a:gd name="T9" fmla="*/ 115 h 119"/>
                <a:gd name="T10" fmla="*/ 156 w 171"/>
                <a:gd name="T11" fmla="*/ 48 h 119"/>
                <a:gd name="T12" fmla="*/ 165 w 171"/>
                <a:gd name="T13" fmla="*/ 15 h 119"/>
                <a:gd name="T14" fmla="*/ 132 w 171"/>
                <a:gd name="T15" fmla="*/ 7 h 119"/>
                <a:gd name="T16" fmla="*/ 132 w 171"/>
                <a:gd name="T17" fmla="*/ 7 h 119"/>
                <a:gd name="T18" fmla="*/ 132 w 171"/>
                <a:gd name="T19" fmla="*/ 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19">
                  <a:moveTo>
                    <a:pt x="132" y="7"/>
                  </a:moveTo>
                  <a:cubicBezTo>
                    <a:pt x="15" y="74"/>
                    <a:pt x="15" y="74"/>
                    <a:pt x="15" y="74"/>
                  </a:cubicBezTo>
                  <a:cubicBezTo>
                    <a:pt x="4" y="80"/>
                    <a:pt x="0" y="95"/>
                    <a:pt x="7" y="107"/>
                  </a:cubicBezTo>
                  <a:cubicBezTo>
                    <a:pt x="11" y="114"/>
                    <a:pt x="19" y="119"/>
                    <a:pt x="28" y="119"/>
                  </a:cubicBezTo>
                  <a:cubicBezTo>
                    <a:pt x="32" y="119"/>
                    <a:pt x="36" y="118"/>
                    <a:pt x="39" y="115"/>
                  </a:cubicBezTo>
                  <a:cubicBezTo>
                    <a:pt x="156" y="48"/>
                    <a:pt x="156" y="48"/>
                    <a:pt x="156" y="48"/>
                  </a:cubicBezTo>
                  <a:cubicBezTo>
                    <a:pt x="167" y="42"/>
                    <a:pt x="171" y="27"/>
                    <a:pt x="165" y="15"/>
                  </a:cubicBezTo>
                  <a:cubicBezTo>
                    <a:pt x="158" y="4"/>
                    <a:pt x="143" y="0"/>
                    <a:pt x="132" y="7"/>
                  </a:cubicBezTo>
                  <a:close/>
                  <a:moveTo>
                    <a:pt x="132" y="7"/>
                  </a:moveTo>
                  <a:cubicBezTo>
                    <a:pt x="132" y="7"/>
                    <a:pt x="132" y="7"/>
                    <a:pt x="132" y="7"/>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97" name="Freeform 18">
              <a:extLst>
                <a:ext uri="{FF2B5EF4-FFF2-40B4-BE49-F238E27FC236}">
                  <a16:creationId xmlns:a16="http://schemas.microsoft.com/office/drawing/2014/main" id="{B83DC41F-2223-45D9-882F-0C6801E7AB0F}"/>
                </a:ext>
              </a:extLst>
            </p:cNvPr>
            <p:cNvSpPr>
              <a:spLocks noEditPoints="1"/>
            </p:cNvSpPr>
            <p:nvPr/>
          </p:nvSpPr>
          <p:spPr bwMode="auto">
            <a:xfrm rot="10800000">
              <a:off x="3912047" y="4466902"/>
              <a:ext cx="222754" cy="309553"/>
            </a:xfrm>
            <a:custGeom>
              <a:avLst/>
              <a:gdLst>
                <a:gd name="T0" fmla="*/ 15 w 122"/>
                <a:gd name="T1" fmla="*/ 165 h 168"/>
                <a:gd name="T2" fmla="*/ 27 w 122"/>
                <a:gd name="T3" fmla="*/ 168 h 168"/>
                <a:gd name="T4" fmla="*/ 48 w 122"/>
                <a:gd name="T5" fmla="*/ 156 h 168"/>
                <a:gd name="T6" fmla="*/ 115 w 122"/>
                <a:gd name="T7" fmla="*/ 39 h 168"/>
                <a:gd name="T8" fmla="*/ 107 w 122"/>
                <a:gd name="T9" fmla="*/ 7 h 168"/>
                <a:gd name="T10" fmla="*/ 74 w 122"/>
                <a:gd name="T11" fmla="*/ 15 h 168"/>
                <a:gd name="T12" fmla="*/ 7 w 122"/>
                <a:gd name="T13" fmla="*/ 132 h 168"/>
                <a:gd name="T14" fmla="*/ 15 w 122"/>
                <a:gd name="T15" fmla="*/ 165 h 168"/>
                <a:gd name="T16" fmla="*/ 15 w 122"/>
                <a:gd name="T17" fmla="*/ 165 h 168"/>
                <a:gd name="T18" fmla="*/ 15 w 122"/>
                <a:gd name="T19" fmla="*/ 165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168">
                  <a:moveTo>
                    <a:pt x="15" y="165"/>
                  </a:moveTo>
                  <a:cubicBezTo>
                    <a:pt x="19" y="167"/>
                    <a:pt x="23" y="168"/>
                    <a:pt x="27" y="168"/>
                  </a:cubicBezTo>
                  <a:cubicBezTo>
                    <a:pt x="36" y="168"/>
                    <a:pt x="44" y="164"/>
                    <a:pt x="48" y="156"/>
                  </a:cubicBezTo>
                  <a:cubicBezTo>
                    <a:pt x="115" y="39"/>
                    <a:pt x="115" y="39"/>
                    <a:pt x="115" y="39"/>
                  </a:cubicBezTo>
                  <a:cubicBezTo>
                    <a:pt x="122" y="28"/>
                    <a:pt x="118" y="13"/>
                    <a:pt x="107" y="7"/>
                  </a:cubicBezTo>
                  <a:cubicBezTo>
                    <a:pt x="95" y="0"/>
                    <a:pt x="80" y="4"/>
                    <a:pt x="74" y="15"/>
                  </a:cubicBezTo>
                  <a:cubicBezTo>
                    <a:pt x="7" y="132"/>
                    <a:pt x="7" y="132"/>
                    <a:pt x="7" y="132"/>
                  </a:cubicBezTo>
                  <a:cubicBezTo>
                    <a:pt x="0" y="143"/>
                    <a:pt x="4" y="158"/>
                    <a:pt x="15" y="165"/>
                  </a:cubicBezTo>
                  <a:close/>
                  <a:moveTo>
                    <a:pt x="15" y="165"/>
                  </a:moveTo>
                  <a:cubicBezTo>
                    <a:pt x="15" y="165"/>
                    <a:pt x="15" y="165"/>
                    <a:pt x="15" y="165"/>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sp>
        <p:nvSpPr>
          <p:cNvPr id="52" name="Oval 51">
            <a:extLst>
              <a:ext uri="{FF2B5EF4-FFF2-40B4-BE49-F238E27FC236}">
                <a16:creationId xmlns:a16="http://schemas.microsoft.com/office/drawing/2014/main" id="{153D3CDC-87CE-4B7E-B4A3-6496D6D6A532}"/>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1</a:t>
            </a:r>
          </a:p>
        </p:txBody>
      </p:sp>
      <p:sp>
        <p:nvSpPr>
          <p:cNvPr id="53" name="TextBox 52">
            <a:extLst>
              <a:ext uri="{FF2B5EF4-FFF2-40B4-BE49-F238E27FC236}">
                <a16:creationId xmlns:a16="http://schemas.microsoft.com/office/drawing/2014/main" id="{1BEB410F-93A3-4ED4-A100-E26F991ED7F0}"/>
              </a:ext>
            </a:extLst>
          </p:cNvPr>
          <p:cNvSpPr txBox="1"/>
          <p:nvPr/>
        </p:nvSpPr>
        <p:spPr>
          <a:xfrm>
            <a:off x="2181071" y="2675497"/>
            <a:ext cx="8431988" cy="495520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Noto Sans" panose="020B0502040504020204" pitchFamily="34"/>
                <a:ea typeface="Noto Sans" panose="020B0502040504020204" pitchFamily="34"/>
                <a:cs typeface="Noto Sans" panose="020B0502040504020204" pitchFamily="34"/>
              </a:rPr>
              <a:t>Group</a:t>
            </a:r>
            <a:r>
              <a:rPr lang="en-US" sz="3200" b="1" dirty="0">
                <a:solidFill>
                  <a:schemeClr val="bg1"/>
                </a:solidFill>
                <a:latin typeface="Noto Sans" panose="020B0502040504020204" pitchFamily="34"/>
                <a:ea typeface="Noto Sans" panose="020B0502040504020204" pitchFamily="34"/>
                <a:cs typeface="Noto Sans" panose="020B0502040504020204" pitchFamily="34"/>
              </a:rPr>
              <a:t> Members</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3200" b="1" dirty="0">
              <a:solidFill>
                <a:schemeClr val="bg1"/>
              </a:solidFill>
              <a:latin typeface="Noto Sans" panose="020B0502040504020204" pitchFamily="34"/>
              <a:ea typeface="Noto Sans" panose="020B0502040504020204" pitchFamily="34"/>
              <a:cs typeface="Noto Sans" panose="020B0502040504020204" pitchFamily="34"/>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solidFill>
                  <a:schemeClr val="bg1"/>
                </a:solidFill>
                <a:latin typeface="Noto Sans" panose="020B0502040504020204" pitchFamily="34"/>
                <a:ea typeface="Noto Sans" panose="020B0502040504020204" pitchFamily="34"/>
                <a:cs typeface="Noto Sans" panose="020B0502040504020204" pitchFamily="34"/>
              </a:rPr>
              <a:t>Lerato Tlhako 220035380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solidFill>
                  <a:schemeClr val="bg1"/>
                </a:solidFill>
                <a:latin typeface="Noto Sans" panose="020B0502040504020204" pitchFamily="34"/>
                <a:ea typeface="Noto Sans" panose="020B0502040504020204" pitchFamily="34"/>
                <a:cs typeface="Noto Sans" panose="020B0502040504020204" pitchFamily="34"/>
              </a:rPr>
              <a:t>Oratile Matlhabe 218015355</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solidFill>
                  <a:schemeClr val="bg1"/>
                </a:solidFill>
                <a:latin typeface="Noto Sans" panose="020B0502040504020204" pitchFamily="34"/>
                <a:ea typeface="Noto Sans" panose="020B0502040504020204" pitchFamily="34"/>
                <a:cs typeface="Noto Sans" panose="020B0502040504020204" pitchFamily="34"/>
              </a:rPr>
              <a:t>Cebani Nxumalo 220091240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solidFill>
                  <a:schemeClr val="bg1"/>
                </a:solidFill>
                <a:latin typeface="Noto Sans" panose="020B0502040504020204" pitchFamily="34"/>
                <a:ea typeface="Noto Sans" panose="020B0502040504020204" pitchFamily="34"/>
                <a:cs typeface="Noto Sans" panose="020B0502040504020204" pitchFamily="34"/>
              </a:rPr>
              <a:t>Evan King 21905588</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solidFill>
                  <a:schemeClr val="bg1"/>
                </a:solidFill>
                <a:latin typeface="Noto Sans" panose="020B0502040504020204" pitchFamily="34"/>
                <a:ea typeface="Noto Sans" panose="020B0502040504020204" pitchFamily="34"/>
                <a:cs typeface="Noto Sans" panose="020B0502040504020204" pitchFamily="34"/>
              </a:rPr>
              <a:t>Zwakele Magagula 219059001</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solidFill>
                  <a:schemeClr val="bg1"/>
                </a:solidFill>
                <a:latin typeface="Noto Sans" panose="020B0502040504020204" pitchFamily="34"/>
                <a:ea typeface="Noto Sans" panose="020B0502040504020204" pitchFamily="34"/>
                <a:cs typeface="Noto Sans" panose="020B0502040504020204" pitchFamily="34"/>
              </a:rPr>
              <a:t>Kgotso Mathibela 220096987</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chemeClr val="bg1"/>
              </a:solidFill>
              <a:effectLst/>
              <a:uLnTx/>
              <a:uFillTx/>
              <a:latin typeface="Noto Sans" panose="020B0502040504020204" pitchFamily="34"/>
              <a:ea typeface="Noto Sans" panose="020B0502040504020204" pitchFamily="34"/>
              <a:cs typeface="Noto Sans" panose="020B0502040504020204" pitchFamily="34"/>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chemeClr val="bg1"/>
              </a:solidFill>
              <a:effectLst/>
              <a:uLnTx/>
              <a:uFillTx/>
              <a:latin typeface="Noto Sans" panose="020B0502040504020204" pitchFamily="34"/>
              <a:ea typeface="Noto Sans" panose="020B0502040504020204" pitchFamily="34"/>
              <a:cs typeface="Noto Sans" panose="020B0502040504020204" pitchFamily="34"/>
            </a:endParaRPr>
          </a:p>
        </p:txBody>
      </p:sp>
    </p:spTree>
    <p:extLst>
      <p:ext uri="{BB962C8B-B14F-4D97-AF65-F5344CB8AC3E}">
        <p14:creationId xmlns:p14="http://schemas.microsoft.com/office/powerpoint/2010/main" val="3815820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2DF55-5F42-4530-9A03-E04B1CAD546C}"/>
              </a:ext>
            </a:extLst>
          </p:cNvPr>
          <p:cNvSpPr>
            <a:spLocks noGrp="1"/>
          </p:cNvSpPr>
          <p:nvPr>
            <p:ph type="title"/>
          </p:nvPr>
        </p:nvSpPr>
        <p:spPr>
          <a:xfrm>
            <a:off x="1653363" y="365760"/>
            <a:ext cx="9367203" cy="1188720"/>
          </a:xfrm>
        </p:spPr>
        <p:txBody>
          <a:bodyPr vert="horz" lIns="91440" tIns="45720" rIns="91440" bIns="45720" rtlCol="0" anchor="ctr">
            <a:normAutofit/>
          </a:bodyPr>
          <a:lstStyle/>
          <a:p>
            <a:pPr marL="0" marR="0" lvl="0" indent="0" fontAlgn="auto">
              <a:spcAft>
                <a:spcPts val="0"/>
              </a:spcAft>
              <a:buClrTx/>
              <a:buSzTx/>
              <a:tabLst/>
              <a:defRPr/>
            </a:pPr>
            <a:r>
              <a:rPr lang="en-US" b="1" kern="1200" dirty="0">
                <a:solidFill>
                  <a:schemeClr val="tx1"/>
                </a:solidFill>
                <a:latin typeface="Noto Sans" panose="020B0502040504020204"/>
              </a:rPr>
              <a:t>Presentation Outline</a:t>
            </a:r>
            <a:endParaRPr kumimoji="0" lang="en-US" b="1" i="0" u="none" strike="noStrike" kern="1200" cap="none" spc="0" normalizeH="0" baseline="0" noProof="0" dirty="0">
              <a:ln>
                <a:noFill/>
              </a:ln>
              <a:solidFill>
                <a:schemeClr val="tx1"/>
              </a:solidFill>
              <a:effectLst/>
              <a:uLnTx/>
              <a:uFillTx/>
              <a:latin typeface="Noto Sans" panose="020B0502040504020204"/>
            </a:endParaRPr>
          </a:p>
        </p:txBody>
      </p:sp>
      <p:sp>
        <p:nvSpPr>
          <p:cNvPr id="20" name="Freeform: Shape 22">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5">
              <a:lumMod val="100000"/>
              <a:lumOff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4">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Content Placeholder 17">
            <a:extLst>
              <a:ext uri="{FF2B5EF4-FFF2-40B4-BE49-F238E27FC236}">
                <a16:creationId xmlns:a16="http://schemas.microsoft.com/office/drawing/2014/main" id="{40C98583-8040-42A5-9D7F-02705F25779F}"/>
              </a:ext>
            </a:extLst>
          </p:cNvPr>
          <p:cNvSpPr>
            <a:spLocks noGrp="1"/>
          </p:cNvSpPr>
          <p:nvPr>
            <p:ph idx="1"/>
          </p:nvPr>
        </p:nvSpPr>
        <p:spPr>
          <a:xfrm>
            <a:off x="1653363" y="2421924"/>
            <a:ext cx="9367204" cy="3795996"/>
          </a:xfrm>
        </p:spPr>
        <p:txBody>
          <a:bodyPr vert="horz" lIns="91440" tIns="45720" rIns="91440" bIns="45720" rtlCol="0" anchor="t">
            <a:normAutofit/>
          </a:bodyPr>
          <a:lstStyle/>
          <a:p>
            <a:pPr>
              <a:buFont typeface="Wingdings" panose="05000000000000000000" pitchFamily="2" charset="2"/>
              <a:buChar char="q"/>
            </a:pPr>
            <a:r>
              <a:rPr lang="en-US" sz="2400" dirty="0"/>
              <a:t> Introduction and Brief Perspective of iCharitAble</a:t>
            </a:r>
          </a:p>
          <a:p>
            <a:pPr>
              <a:buFont typeface="Wingdings" panose="05000000000000000000" pitchFamily="2" charset="2"/>
              <a:buChar char="q"/>
            </a:pPr>
            <a:r>
              <a:rPr lang="en-US" sz="2400" dirty="0"/>
              <a:t> Problem statement</a:t>
            </a:r>
          </a:p>
          <a:p>
            <a:pPr>
              <a:buFont typeface="Wingdings" panose="05000000000000000000" pitchFamily="2" charset="2"/>
              <a:buChar char="q"/>
            </a:pPr>
            <a:r>
              <a:rPr lang="en-US" sz="2400" dirty="0"/>
              <a:t> Problem Objective </a:t>
            </a:r>
          </a:p>
          <a:p>
            <a:pPr>
              <a:buFont typeface="Wingdings" panose="05000000000000000000" pitchFamily="2" charset="2"/>
              <a:buChar char="q"/>
            </a:pPr>
            <a:r>
              <a:rPr lang="en-US" sz="2400" dirty="0"/>
              <a:t> Proposed Solution</a:t>
            </a:r>
          </a:p>
          <a:p>
            <a:pPr>
              <a:buFont typeface="Wingdings" panose="05000000000000000000" pitchFamily="2" charset="2"/>
              <a:buChar char="q"/>
            </a:pPr>
            <a:r>
              <a:rPr lang="en-US" sz="2400" dirty="0"/>
              <a:t> Solution Design / Architecture</a:t>
            </a:r>
          </a:p>
          <a:p>
            <a:pPr>
              <a:buFont typeface="Wingdings" panose="05000000000000000000" pitchFamily="2" charset="2"/>
              <a:buChar char="q"/>
            </a:pPr>
            <a:r>
              <a:rPr lang="en-US" sz="2400" dirty="0"/>
              <a:t> Technologies used</a:t>
            </a:r>
          </a:p>
          <a:p>
            <a:pPr>
              <a:buFont typeface="Wingdings" panose="05000000000000000000" pitchFamily="2" charset="2"/>
              <a:buChar char="q"/>
            </a:pPr>
            <a:endParaRPr lang="en-US" sz="2400" dirty="0"/>
          </a:p>
          <a:p>
            <a:pPr marL="0" indent="0">
              <a:buNone/>
            </a:pPr>
            <a:endParaRPr lang="en-US" sz="2400" dirty="0"/>
          </a:p>
        </p:txBody>
      </p:sp>
    </p:spTree>
    <p:extLst>
      <p:ext uri="{BB962C8B-B14F-4D97-AF65-F5344CB8AC3E}">
        <p14:creationId xmlns:p14="http://schemas.microsoft.com/office/powerpoint/2010/main" val="33354655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2DF55-5F42-4530-9A03-E04B1CAD546C}"/>
              </a:ext>
            </a:extLst>
          </p:cNvPr>
          <p:cNvSpPr>
            <a:spLocks noGrp="1"/>
          </p:cNvSpPr>
          <p:nvPr>
            <p:ph type="title"/>
          </p:nvPr>
        </p:nvSpPr>
        <p:spPr>
          <a:xfrm>
            <a:off x="1653363" y="365760"/>
            <a:ext cx="9367203" cy="1188720"/>
          </a:xfrm>
        </p:spPr>
        <p:txBody>
          <a:bodyPr vert="horz" lIns="91440" tIns="45720" rIns="91440" bIns="45720" rtlCol="0" anchor="ctr">
            <a:normAutofit/>
          </a:bodyPr>
          <a:lstStyle/>
          <a:p>
            <a:pPr marL="0" marR="0" lvl="0" indent="0" fontAlgn="auto">
              <a:spcAft>
                <a:spcPts val="0"/>
              </a:spcAft>
              <a:buClrTx/>
              <a:buSzTx/>
              <a:tabLst/>
              <a:defRPr/>
            </a:pPr>
            <a:r>
              <a:rPr kumimoji="0" lang="en-US" b="1" i="0" u="none" strike="noStrike" cap="none" spc="0" normalizeH="0" baseline="0" noProof="0" dirty="0">
                <a:ln>
                  <a:noFill/>
                </a:ln>
                <a:effectLst/>
                <a:uLnTx/>
                <a:uFillTx/>
                <a:latin typeface="Noto Sans" panose="020B0502040504020204"/>
              </a:rPr>
              <a:t>Problem Statement</a:t>
            </a:r>
            <a:endParaRPr kumimoji="0" lang="en-US" b="1" i="0" u="none" strike="noStrike" kern="1200" cap="none" spc="0" normalizeH="0" baseline="0" noProof="0" dirty="0">
              <a:ln>
                <a:noFill/>
              </a:ln>
              <a:solidFill>
                <a:schemeClr val="tx1"/>
              </a:solidFill>
              <a:effectLst/>
              <a:uLnTx/>
              <a:uFillTx/>
              <a:latin typeface="Noto Sans" panose="020B0502040504020204"/>
            </a:endParaRPr>
          </a:p>
        </p:txBody>
      </p:sp>
      <p:sp>
        <p:nvSpPr>
          <p:cNvPr id="20" name="Freeform: Shape 22">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5">
              <a:lumMod val="100000"/>
              <a:lumOff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4">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Content Placeholder 17">
            <a:extLst>
              <a:ext uri="{FF2B5EF4-FFF2-40B4-BE49-F238E27FC236}">
                <a16:creationId xmlns:a16="http://schemas.microsoft.com/office/drawing/2014/main" id="{40C98583-8040-42A5-9D7F-02705F25779F}"/>
              </a:ext>
            </a:extLst>
          </p:cNvPr>
          <p:cNvSpPr>
            <a:spLocks noGrp="1"/>
          </p:cNvSpPr>
          <p:nvPr>
            <p:ph idx="1"/>
          </p:nvPr>
        </p:nvSpPr>
        <p:spPr>
          <a:xfrm>
            <a:off x="971654" y="2339788"/>
            <a:ext cx="10565922" cy="4249270"/>
          </a:xfrm>
        </p:spPr>
        <p:txBody>
          <a:bodyPr vert="horz" lIns="91440" tIns="45720" rIns="91440" bIns="45720" rtlCol="0" anchor="t">
            <a:normAutofit/>
          </a:bodyPr>
          <a:lstStyle/>
          <a:p>
            <a:pPr marL="0" indent="0">
              <a:buNone/>
            </a:pPr>
            <a:endParaRPr lang="en-US" sz="3200" dirty="0">
              <a:effectLst/>
              <a:latin typeface="Constantia" panose="02030602050306030303" pitchFamily="18" charset="0"/>
              <a:ea typeface="Calibri" panose="020F0502020204030204" pitchFamily="34" charset="0"/>
              <a:cs typeface="Times New Roman" panose="02020603050405020304" pitchFamily="18" charset="0"/>
            </a:endParaRPr>
          </a:p>
          <a:p>
            <a:pPr marL="0" marR="0" indent="0">
              <a:lnSpc>
                <a:spcPct val="110000"/>
              </a:lnSpc>
              <a:spcBef>
                <a:spcPts val="600"/>
              </a:spcBef>
              <a:spcAft>
                <a:spcPts val="1000"/>
              </a:spcAft>
              <a:buNone/>
            </a:pPr>
            <a:r>
              <a:rPr lang="en-US" sz="2400" dirty="0">
                <a:solidFill>
                  <a:schemeClr val="tx2"/>
                </a:solidFill>
                <a:effectLst/>
                <a:latin typeface="Constantia" panose="02030602050306030303" pitchFamily="18" charset="0"/>
                <a:ea typeface="Constantia" panose="02030602050306030303" pitchFamily="18" charset="0"/>
                <a:cs typeface="Times New Roman" panose="02020603050405020304" pitchFamily="18" charset="0"/>
              </a:rPr>
              <a:t>According</a:t>
            </a:r>
            <a:r>
              <a:rPr lang="en-US" sz="2400" dirty="0">
                <a:solidFill>
                  <a:schemeClr val="tx2"/>
                </a:solidFill>
                <a:latin typeface="Constantia" panose="02030602050306030303" pitchFamily="18" charset="0"/>
                <a:ea typeface="Constantia" panose="02030602050306030303" pitchFamily="18" charset="0"/>
                <a:cs typeface="Times New Roman" panose="02020603050405020304" pitchFamily="18" charset="0"/>
              </a:rPr>
              <a:t> to a recent article written by Elsa Oliveira and Rebecca Walker, </a:t>
            </a:r>
            <a:r>
              <a:rPr lang="en-US" sz="2400" dirty="0">
                <a:solidFill>
                  <a:schemeClr val="tx2"/>
                </a:solidFill>
                <a:effectLst/>
                <a:latin typeface="Constantia" panose="02030602050306030303" pitchFamily="18" charset="0"/>
                <a:ea typeface="Constantia" panose="02030602050306030303" pitchFamily="18" charset="0"/>
                <a:cs typeface="Times New Roman" panose="02020603050405020304" pitchFamily="18" charset="0"/>
              </a:rPr>
              <a:t>we have noticed a huge poverty problem where people are not able to provide for themselves the basic needs that all people have the right to have, like food, water, electricity and shelter to protect themselves from disasters. A lot of people in these situations have been known to resort to criminal activities to try and support themselves in this regard but it usually leads to more harm than good.</a:t>
            </a:r>
          </a:p>
          <a:p>
            <a:pPr marL="0" indent="0">
              <a:buNone/>
            </a:pPr>
            <a:endParaRPr lang="en-US" sz="2400" dirty="0"/>
          </a:p>
        </p:txBody>
      </p:sp>
    </p:spTree>
    <p:extLst>
      <p:ext uri="{BB962C8B-B14F-4D97-AF65-F5344CB8AC3E}">
        <p14:creationId xmlns:p14="http://schemas.microsoft.com/office/powerpoint/2010/main" val="7078243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2DF55-5F42-4530-9A03-E04B1CAD546C}"/>
              </a:ext>
            </a:extLst>
          </p:cNvPr>
          <p:cNvSpPr>
            <a:spLocks noGrp="1"/>
          </p:cNvSpPr>
          <p:nvPr>
            <p:ph type="title"/>
          </p:nvPr>
        </p:nvSpPr>
        <p:spPr>
          <a:xfrm>
            <a:off x="1653363" y="365760"/>
            <a:ext cx="9367203" cy="1188720"/>
          </a:xfrm>
        </p:spPr>
        <p:txBody>
          <a:bodyPr vert="horz" lIns="91440" tIns="45720" rIns="91440" bIns="45720" rtlCol="0" anchor="ctr">
            <a:normAutofit/>
          </a:bodyPr>
          <a:lstStyle/>
          <a:p>
            <a:pPr marL="0" marR="0" lvl="0" indent="0" fontAlgn="auto">
              <a:spcAft>
                <a:spcPts val="0"/>
              </a:spcAft>
              <a:buClrTx/>
              <a:buSzTx/>
              <a:tabLst/>
              <a:defRPr/>
            </a:pPr>
            <a:r>
              <a:rPr kumimoji="0" lang="en-US" b="1" i="0" u="none" strike="noStrike" cap="none" spc="0" normalizeH="0" baseline="0" noProof="0" dirty="0">
                <a:ln>
                  <a:noFill/>
                </a:ln>
                <a:effectLst/>
                <a:uLnTx/>
                <a:uFillTx/>
                <a:latin typeface="Noto Sans" panose="020B0502040504020204"/>
              </a:rPr>
              <a:t>Project Objective</a:t>
            </a:r>
            <a:endParaRPr kumimoji="0" lang="en-US" b="1" i="0" u="none" strike="noStrike" kern="1200" cap="none" spc="0" normalizeH="0" baseline="0" noProof="0" dirty="0">
              <a:ln>
                <a:noFill/>
              </a:ln>
              <a:solidFill>
                <a:schemeClr val="tx1"/>
              </a:solidFill>
              <a:effectLst/>
              <a:uLnTx/>
              <a:uFillTx/>
              <a:latin typeface="Noto Sans" panose="020B0502040504020204"/>
            </a:endParaRPr>
          </a:p>
        </p:txBody>
      </p:sp>
      <p:sp>
        <p:nvSpPr>
          <p:cNvPr id="20" name="Freeform: Shape 22">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5">
              <a:lumMod val="100000"/>
              <a:lumOff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4">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Content Placeholder 17">
            <a:extLst>
              <a:ext uri="{FF2B5EF4-FFF2-40B4-BE49-F238E27FC236}">
                <a16:creationId xmlns:a16="http://schemas.microsoft.com/office/drawing/2014/main" id="{40C98583-8040-42A5-9D7F-02705F25779F}"/>
              </a:ext>
            </a:extLst>
          </p:cNvPr>
          <p:cNvSpPr>
            <a:spLocks noGrp="1"/>
          </p:cNvSpPr>
          <p:nvPr>
            <p:ph idx="1"/>
          </p:nvPr>
        </p:nvSpPr>
        <p:spPr>
          <a:xfrm>
            <a:off x="1653363" y="2514600"/>
            <a:ext cx="9367204" cy="3703320"/>
          </a:xfrm>
        </p:spPr>
        <p:txBody>
          <a:bodyPr vert="horz" lIns="91440" tIns="45720" rIns="91440" bIns="45720" rtlCol="0" anchor="t">
            <a:normAutofit/>
          </a:bodyPr>
          <a:lstStyle/>
          <a:p>
            <a:pPr marL="342900" marR="0" lvl="0" indent="-342900">
              <a:lnSpc>
                <a:spcPct val="110000"/>
              </a:lnSpc>
              <a:spcBef>
                <a:spcPts val="600"/>
              </a:spcBef>
              <a:spcAft>
                <a:spcPts val="0"/>
              </a:spcAft>
              <a:buFont typeface="Wingdings" panose="05000000000000000000" pitchFamily="2" charset="2"/>
              <a:buChar char=""/>
            </a:pPr>
            <a:endParaRPr lang="en-US" sz="2400" dirty="0">
              <a:solidFill>
                <a:schemeClr val="tx2"/>
              </a:solidFill>
              <a:effectLst/>
              <a:latin typeface="Constantia" panose="02030602050306030303" pitchFamily="18" charset="0"/>
              <a:ea typeface="Constantia" panose="02030602050306030303" pitchFamily="18" charset="0"/>
              <a:cs typeface="Wingdings" panose="05000000000000000000" pitchFamily="2" charset="2"/>
            </a:endParaRPr>
          </a:p>
          <a:p>
            <a:pPr marL="342900" marR="0" lvl="0" indent="-342900">
              <a:lnSpc>
                <a:spcPct val="110000"/>
              </a:lnSpc>
              <a:spcBef>
                <a:spcPts val="600"/>
              </a:spcBef>
              <a:spcAft>
                <a:spcPts val="0"/>
              </a:spcAft>
              <a:buFont typeface="Wingdings" panose="05000000000000000000" pitchFamily="2" charset="2"/>
              <a:buChar char=""/>
            </a:pPr>
            <a:r>
              <a:rPr lang="en-US" sz="2400" dirty="0">
                <a:solidFill>
                  <a:schemeClr val="tx2"/>
                </a:solidFill>
                <a:effectLst/>
                <a:latin typeface="Constantia" panose="02030602050306030303" pitchFamily="18" charset="0"/>
                <a:ea typeface="Constantia" panose="02030602050306030303" pitchFamily="18" charset="0"/>
                <a:cs typeface="Wingdings" panose="05000000000000000000" pitchFamily="2" charset="2"/>
              </a:rPr>
              <a:t>To provide the donators an easier way to donate to the poor.</a:t>
            </a:r>
          </a:p>
          <a:p>
            <a:pPr marL="342900" marR="0" lvl="0" indent="-342900">
              <a:lnSpc>
                <a:spcPct val="110000"/>
              </a:lnSpc>
              <a:spcBef>
                <a:spcPts val="0"/>
              </a:spcBef>
              <a:spcAft>
                <a:spcPts val="0"/>
              </a:spcAft>
              <a:buFont typeface="Wingdings" panose="05000000000000000000" pitchFamily="2" charset="2"/>
              <a:buChar char=""/>
            </a:pPr>
            <a:r>
              <a:rPr lang="en-US" sz="2400" dirty="0">
                <a:solidFill>
                  <a:schemeClr val="tx2"/>
                </a:solidFill>
                <a:effectLst/>
                <a:latin typeface="Constantia" panose="02030602050306030303" pitchFamily="18" charset="0"/>
                <a:ea typeface="Constantia" panose="02030602050306030303" pitchFamily="18" charset="0"/>
                <a:cs typeface="Wingdings" panose="05000000000000000000" pitchFamily="2" charset="2"/>
              </a:rPr>
              <a:t>To provide an effective communication between donators.</a:t>
            </a:r>
          </a:p>
          <a:p>
            <a:pPr marL="342900" marR="0" lvl="0" indent="-342900">
              <a:lnSpc>
                <a:spcPct val="110000"/>
              </a:lnSpc>
              <a:spcBef>
                <a:spcPts val="0"/>
              </a:spcBef>
              <a:spcAft>
                <a:spcPts val="0"/>
              </a:spcAft>
              <a:buFont typeface="Wingdings" panose="05000000000000000000" pitchFamily="2" charset="2"/>
              <a:buChar char=""/>
            </a:pPr>
            <a:r>
              <a:rPr lang="en-US" sz="2400" dirty="0">
                <a:solidFill>
                  <a:schemeClr val="tx2"/>
                </a:solidFill>
                <a:effectLst/>
                <a:latin typeface="Constantia" panose="02030602050306030303" pitchFamily="18" charset="0"/>
                <a:ea typeface="Constantia" panose="02030602050306030303" pitchFamily="18" charset="0"/>
                <a:cs typeface="Wingdings" panose="05000000000000000000" pitchFamily="2" charset="2"/>
              </a:rPr>
              <a:t>To help the government notice the fake charities that promote human trafficking.</a:t>
            </a:r>
          </a:p>
          <a:p>
            <a:pPr marL="342900" marR="0" lvl="0" indent="-342900">
              <a:lnSpc>
                <a:spcPct val="110000"/>
              </a:lnSpc>
              <a:spcBef>
                <a:spcPts val="0"/>
              </a:spcBef>
              <a:spcAft>
                <a:spcPts val="1000"/>
              </a:spcAft>
              <a:buFont typeface="Wingdings" panose="05000000000000000000" pitchFamily="2" charset="2"/>
              <a:buChar char=""/>
            </a:pPr>
            <a:r>
              <a:rPr lang="en-US" sz="2400" dirty="0">
                <a:solidFill>
                  <a:schemeClr val="tx2"/>
                </a:solidFill>
                <a:effectLst/>
                <a:latin typeface="Constantia" panose="02030602050306030303" pitchFamily="18" charset="0"/>
                <a:ea typeface="Constantia" panose="02030602050306030303" pitchFamily="18" charset="0"/>
                <a:cs typeface="Wingdings" panose="05000000000000000000" pitchFamily="2" charset="2"/>
              </a:rPr>
              <a:t>To reduce the crime rate of these people in need.</a:t>
            </a:r>
          </a:p>
          <a:p>
            <a:pPr marL="0" indent="0">
              <a:buNone/>
            </a:pPr>
            <a:endParaRPr lang="en-US" sz="2400" dirty="0"/>
          </a:p>
        </p:txBody>
      </p:sp>
    </p:spTree>
    <p:extLst>
      <p:ext uri="{BB962C8B-B14F-4D97-AF65-F5344CB8AC3E}">
        <p14:creationId xmlns:p14="http://schemas.microsoft.com/office/powerpoint/2010/main" val="3736775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2DF55-5F42-4530-9A03-E04B1CAD546C}"/>
              </a:ext>
            </a:extLst>
          </p:cNvPr>
          <p:cNvSpPr>
            <a:spLocks noGrp="1"/>
          </p:cNvSpPr>
          <p:nvPr>
            <p:ph type="title"/>
          </p:nvPr>
        </p:nvSpPr>
        <p:spPr>
          <a:xfrm>
            <a:off x="1653363" y="365760"/>
            <a:ext cx="9367203" cy="1188720"/>
          </a:xfrm>
        </p:spPr>
        <p:txBody>
          <a:bodyPr vert="horz" lIns="91440" tIns="45720" rIns="91440" bIns="45720" rtlCol="0" anchor="ctr">
            <a:normAutofit/>
          </a:bodyPr>
          <a:lstStyle/>
          <a:p>
            <a:pPr marL="0" marR="0" lvl="0" indent="0" fontAlgn="auto">
              <a:spcAft>
                <a:spcPts val="0"/>
              </a:spcAft>
              <a:buClrTx/>
              <a:buSzTx/>
              <a:tabLst/>
              <a:defRPr/>
            </a:pPr>
            <a:r>
              <a:rPr kumimoji="0" lang="en-US" b="1" i="0" u="none" strike="noStrike" cap="none" spc="0" normalizeH="0" baseline="0" noProof="0" dirty="0">
                <a:ln>
                  <a:noFill/>
                </a:ln>
                <a:effectLst/>
                <a:uLnTx/>
                <a:uFillTx/>
                <a:latin typeface="Noto Sans" panose="020B0502040504020204"/>
              </a:rPr>
              <a:t>Proposed Solution</a:t>
            </a:r>
            <a:endParaRPr kumimoji="0" lang="en-US" b="1" i="0" u="none" strike="noStrike" kern="1200" cap="none" spc="0" normalizeH="0" baseline="0" noProof="0" dirty="0">
              <a:ln>
                <a:noFill/>
              </a:ln>
              <a:solidFill>
                <a:schemeClr val="tx1"/>
              </a:solidFill>
              <a:effectLst/>
              <a:uLnTx/>
              <a:uFillTx/>
              <a:latin typeface="Noto Sans" panose="020B0502040504020204"/>
            </a:endParaRPr>
          </a:p>
        </p:txBody>
      </p:sp>
      <p:sp>
        <p:nvSpPr>
          <p:cNvPr id="20" name="Freeform: Shape 22">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5">
              <a:lumMod val="100000"/>
              <a:lumOff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4">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Content Placeholder 17">
            <a:extLst>
              <a:ext uri="{FF2B5EF4-FFF2-40B4-BE49-F238E27FC236}">
                <a16:creationId xmlns:a16="http://schemas.microsoft.com/office/drawing/2014/main" id="{40C98583-8040-42A5-9D7F-02705F25779F}"/>
              </a:ext>
            </a:extLst>
          </p:cNvPr>
          <p:cNvSpPr>
            <a:spLocks noGrp="1"/>
          </p:cNvSpPr>
          <p:nvPr>
            <p:ph idx="1"/>
          </p:nvPr>
        </p:nvSpPr>
        <p:spPr>
          <a:xfrm>
            <a:off x="1653363" y="2176272"/>
            <a:ext cx="9367204" cy="4041648"/>
          </a:xfrm>
        </p:spPr>
        <p:txBody>
          <a:bodyPr vert="horz" lIns="91440" tIns="45720" rIns="91440" bIns="45720" rtlCol="0" anchor="t">
            <a:normAutofit/>
          </a:bodyPr>
          <a:lstStyle/>
          <a:p>
            <a:pPr marL="0" indent="0">
              <a:buNone/>
            </a:pPr>
            <a:endParaRPr lang="en-US" sz="2400" dirty="0">
              <a:solidFill>
                <a:schemeClr val="tx2"/>
              </a:solidFill>
              <a:effectLst/>
              <a:latin typeface="Constantia" panose="02030602050306030303" pitchFamily="18" charset="0"/>
              <a:ea typeface="Constantia" panose="02030602050306030303" pitchFamily="18" charset="0"/>
              <a:cs typeface="Times New Roman" panose="02020603050405020304" pitchFamily="18" charset="0"/>
            </a:endParaRPr>
          </a:p>
          <a:p>
            <a:pPr marL="0" indent="0">
              <a:buNone/>
            </a:pPr>
            <a:endParaRPr lang="en-US" sz="2400" dirty="0">
              <a:solidFill>
                <a:schemeClr val="tx2"/>
              </a:solidFill>
              <a:latin typeface="Constantia" panose="02030602050306030303" pitchFamily="18" charset="0"/>
              <a:ea typeface="Constantia" panose="02030602050306030303" pitchFamily="18" charset="0"/>
              <a:cs typeface="Times New Roman" panose="02020603050405020304" pitchFamily="18" charset="0"/>
            </a:endParaRPr>
          </a:p>
          <a:p>
            <a:pPr marL="0" indent="0">
              <a:buNone/>
            </a:pPr>
            <a:r>
              <a:rPr lang="en-US" sz="2400" dirty="0">
                <a:solidFill>
                  <a:schemeClr val="tx2"/>
                </a:solidFill>
                <a:effectLst/>
                <a:latin typeface="Constantia" panose="02030602050306030303" pitchFamily="18" charset="0"/>
                <a:ea typeface="Constantia" panose="02030602050306030303" pitchFamily="18" charset="0"/>
                <a:cs typeface="Times New Roman" panose="02020603050405020304" pitchFamily="18" charset="0"/>
              </a:rPr>
              <a:t>Due to the problem mentioned above, we have decided to create a donation web application which will allow South Africans who are privileged enough to have their needs supplemented, to give to those less fortunate. We want to alleviate the burdens that our people are carrying, however small, with this initiative we are taking.  </a:t>
            </a:r>
          </a:p>
          <a:p>
            <a:pPr marL="0" indent="0">
              <a:buNone/>
            </a:pPr>
            <a:endParaRPr lang="en-US" sz="2400" dirty="0"/>
          </a:p>
        </p:txBody>
      </p:sp>
    </p:spTree>
    <p:extLst>
      <p:ext uri="{BB962C8B-B14F-4D97-AF65-F5344CB8AC3E}">
        <p14:creationId xmlns:p14="http://schemas.microsoft.com/office/powerpoint/2010/main" val="35343585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2DF55-5F42-4530-9A03-E04B1CAD546C}"/>
              </a:ext>
            </a:extLst>
          </p:cNvPr>
          <p:cNvSpPr>
            <a:spLocks noGrp="1"/>
          </p:cNvSpPr>
          <p:nvPr>
            <p:ph type="title"/>
          </p:nvPr>
        </p:nvSpPr>
        <p:spPr>
          <a:xfrm>
            <a:off x="1653363" y="365760"/>
            <a:ext cx="9367203" cy="1188720"/>
          </a:xfrm>
        </p:spPr>
        <p:txBody>
          <a:bodyPr vert="horz" lIns="91440" tIns="45720" rIns="91440" bIns="45720" rtlCol="0" anchor="ctr">
            <a:normAutofit/>
          </a:bodyPr>
          <a:lstStyle/>
          <a:p>
            <a:pPr marL="0" marR="0" lvl="0" indent="0" fontAlgn="auto">
              <a:spcAft>
                <a:spcPts val="0"/>
              </a:spcAft>
              <a:buClrTx/>
              <a:buSzTx/>
              <a:tabLst/>
              <a:defRPr/>
            </a:pPr>
            <a:r>
              <a:rPr kumimoji="0" lang="en-US" b="1" i="0" u="none" strike="noStrike" cap="none" spc="0" normalizeH="0" baseline="0" noProof="0" dirty="0">
                <a:ln>
                  <a:noFill/>
                </a:ln>
                <a:effectLst/>
                <a:uLnTx/>
                <a:uFillTx/>
                <a:latin typeface="Noto Sans" panose="020B0502040504020204"/>
              </a:rPr>
              <a:t>Solution Design/Architecture </a:t>
            </a:r>
            <a:endParaRPr kumimoji="0" lang="en-US" b="1" i="0" u="none" strike="noStrike" kern="1200" cap="none" spc="0" normalizeH="0" baseline="0" noProof="0" dirty="0">
              <a:ln>
                <a:noFill/>
              </a:ln>
              <a:solidFill>
                <a:schemeClr val="tx1"/>
              </a:solidFill>
              <a:effectLst/>
              <a:uLnTx/>
              <a:uFillTx/>
              <a:latin typeface="Noto Sans" panose="020B0502040504020204"/>
            </a:endParaRPr>
          </a:p>
        </p:txBody>
      </p:sp>
      <p:sp>
        <p:nvSpPr>
          <p:cNvPr id="20" name="Freeform: Shape 22">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5">
              <a:lumMod val="100000"/>
              <a:lumOff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4">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Content Placeholder 3">
            <a:extLst>
              <a:ext uri="{FF2B5EF4-FFF2-40B4-BE49-F238E27FC236}">
                <a16:creationId xmlns:a16="http://schemas.microsoft.com/office/drawing/2014/main" id="{3C7D50C6-209D-4C70-A7F4-891A50001DA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1158" t="11694" r="27075" b="17695"/>
          <a:stretch/>
        </p:blipFill>
        <p:spPr>
          <a:xfrm>
            <a:off x="4701991" y="2273593"/>
            <a:ext cx="2985247" cy="2853911"/>
          </a:xfrm>
        </p:spPr>
      </p:pic>
      <p:pic>
        <p:nvPicPr>
          <p:cNvPr id="6" name="Picture 5">
            <a:extLst>
              <a:ext uri="{FF2B5EF4-FFF2-40B4-BE49-F238E27FC236}">
                <a16:creationId xmlns:a16="http://schemas.microsoft.com/office/drawing/2014/main" id="{52E00F74-900C-438E-94A1-BA6506586515}"/>
              </a:ext>
            </a:extLst>
          </p:cNvPr>
          <p:cNvPicPr>
            <a:picLocks noChangeAspect="1"/>
          </p:cNvPicPr>
          <p:nvPr/>
        </p:nvPicPr>
        <p:blipFill rotWithShape="1">
          <a:blip r:embed="rId3">
            <a:extLst>
              <a:ext uri="{28A0092B-C50C-407E-A947-70E740481C1C}">
                <a14:useLocalDpi xmlns:a14="http://schemas.microsoft.com/office/drawing/2010/main" val="0"/>
              </a:ext>
            </a:extLst>
          </a:blip>
          <a:srcRect l="35074" t="9329" r="29853" b="25972"/>
          <a:stretch/>
        </p:blipFill>
        <p:spPr>
          <a:xfrm>
            <a:off x="808768" y="1695371"/>
            <a:ext cx="3574973" cy="4143119"/>
          </a:xfrm>
          <a:prstGeom prst="rect">
            <a:avLst/>
          </a:prstGeom>
        </p:spPr>
      </p:pic>
      <p:pic>
        <p:nvPicPr>
          <p:cNvPr id="10" name="Picture 9">
            <a:extLst>
              <a:ext uri="{FF2B5EF4-FFF2-40B4-BE49-F238E27FC236}">
                <a16:creationId xmlns:a16="http://schemas.microsoft.com/office/drawing/2014/main" id="{025E521E-5037-41A2-8A12-A5283DC94C85}"/>
              </a:ext>
            </a:extLst>
          </p:cNvPr>
          <p:cNvPicPr>
            <a:picLocks noChangeAspect="1"/>
          </p:cNvPicPr>
          <p:nvPr/>
        </p:nvPicPr>
        <p:blipFill rotWithShape="1">
          <a:blip r:embed="rId4">
            <a:extLst>
              <a:ext uri="{28A0092B-C50C-407E-A947-70E740481C1C}">
                <a14:useLocalDpi xmlns:a14="http://schemas.microsoft.com/office/drawing/2010/main" val="0"/>
              </a:ext>
            </a:extLst>
          </a:blip>
          <a:srcRect l="4853" t="10374" r="46838" b="21189"/>
          <a:stretch/>
        </p:blipFill>
        <p:spPr>
          <a:xfrm>
            <a:off x="8028867" y="1687908"/>
            <a:ext cx="3897108" cy="4150583"/>
          </a:xfrm>
          <a:prstGeom prst="rect">
            <a:avLst/>
          </a:prstGeom>
        </p:spPr>
      </p:pic>
    </p:spTree>
    <p:extLst>
      <p:ext uri="{BB962C8B-B14F-4D97-AF65-F5344CB8AC3E}">
        <p14:creationId xmlns:p14="http://schemas.microsoft.com/office/powerpoint/2010/main" val="2265282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2DF55-5F42-4530-9A03-E04B1CAD546C}"/>
              </a:ext>
            </a:extLst>
          </p:cNvPr>
          <p:cNvSpPr>
            <a:spLocks noGrp="1"/>
          </p:cNvSpPr>
          <p:nvPr>
            <p:ph type="title"/>
          </p:nvPr>
        </p:nvSpPr>
        <p:spPr>
          <a:xfrm>
            <a:off x="1653363" y="365760"/>
            <a:ext cx="9367203" cy="1188720"/>
          </a:xfrm>
        </p:spPr>
        <p:txBody>
          <a:bodyPr vert="horz" lIns="91440" tIns="45720" rIns="91440" bIns="45720" rtlCol="0" anchor="ctr">
            <a:normAutofit/>
          </a:bodyPr>
          <a:lstStyle/>
          <a:p>
            <a:pPr marL="0" marR="0" lvl="0" indent="0" fontAlgn="auto">
              <a:spcAft>
                <a:spcPts val="0"/>
              </a:spcAft>
              <a:buClrTx/>
              <a:buSzTx/>
              <a:tabLst/>
              <a:defRPr/>
            </a:pPr>
            <a:r>
              <a:rPr kumimoji="0" lang="en-US" b="1" i="0" u="none" strike="noStrike" cap="none" spc="0" normalizeH="0" baseline="0" noProof="0" dirty="0">
                <a:ln>
                  <a:noFill/>
                </a:ln>
                <a:effectLst/>
                <a:uLnTx/>
                <a:uFillTx/>
                <a:latin typeface="Noto Sans" panose="020B0502040504020204"/>
              </a:rPr>
              <a:t>Solution Design/Architecture </a:t>
            </a:r>
            <a:endParaRPr kumimoji="0" lang="en-US" b="1" i="0" u="none" strike="noStrike" kern="1200" cap="none" spc="0" normalizeH="0" baseline="0" noProof="0" dirty="0">
              <a:ln>
                <a:noFill/>
              </a:ln>
              <a:solidFill>
                <a:schemeClr val="tx1"/>
              </a:solidFill>
              <a:effectLst/>
              <a:uLnTx/>
              <a:uFillTx/>
              <a:latin typeface="Noto Sans" panose="020B0502040504020204"/>
            </a:endParaRPr>
          </a:p>
        </p:txBody>
      </p:sp>
      <p:sp>
        <p:nvSpPr>
          <p:cNvPr id="20" name="Freeform: Shape 22">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5">
              <a:lumMod val="100000"/>
              <a:lumOff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4">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 name="Content Placeholder 12">
            <a:extLst>
              <a:ext uri="{FF2B5EF4-FFF2-40B4-BE49-F238E27FC236}">
                <a16:creationId xmlns:a16="http://schemas.microsoft.com/office/drawing/2014/main" id="{7DFE248A-2BDE-443A-BDA5-CAE24FE33AD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4942" t="9962" r="47799"/>
          <a:stretch/>
        </p:blipFill>
        <p:spPr>
          <a:xfrm>
            <a:off x="6938681" y="1687909"/>
            <a:ext cx="4498276" cy="4636691"/>
          </a:xfrm>
        </p:spPr>
      </p:pic>
      <p:pic>
        <p:nvPicPr>
          <p:cNvPr id="15" name="Picture 14">
            <a:extLst>
              <a:ext uri="{FF2B5EF4-FFF2-40B4-BE49-F238E27FC236}">
                <a16:creationId xmlns:a16="http://schemas.microsoft.com/office/drawing/2014/main" id="{B8036BE3-88B9-43B6-844B-5F8883EF4FB5}"/>
              </a:ext>
            </a:extLst>
          </p:cNvPr>
          <p:cNvPicPr>
            <a:picLocks noChangeAspect="1"/>
          </p:cNvPicPr>
          <p:nvPr/>
        </p:nvPicPr>
        <p:blipFill rotWithShape="1">
          <a:blip r:embed="rId3">
            <a:extLst>
              <a:ext uri="{28A0092B-C50C-407E-A947-70E740481C1C}">
                <a14:useLocalDpi xmlns:a14="http://schemas.microsoft.com/office/drawing/2010/main" val="0"/>
              </a:ext>
            </a:extLst>
          </a:blip>
          <a:srcRect l="4412" t="9981" r="36691" b="5312"/>
          <a:stretch/>
        </p:blipFill>
        <p:spPr>
          <a:xfrm>
            <a:off x="1169894" y="1687908"/>
            <a:ext cx="5002399" cy="4804332"/>
          </a:xfrm>
          <a:prstGeom prst="rect">
            <a:avLst/>
          </a:prstGeom>
        </p:spPr>
      </p:pic>
    </p:spTree>
    <p:extLst>
      <p:ext uri="{BB962C8B-B14F-4D97-AF65-F5344CB8AC3E}">
        <p14:creationId xmlns:p14="http://schemas.microsoft.com/office/powerpoint/2010/main" val="35001443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2DF55-5F42-4530-9A03-E04B1CAD546C}"/>
              </a:ext>
            </a:extLst>
          </p:cNvPr>
          <p:cNvSpPr>
            <a:spLocks noGrp="1"/>
          </p:cNvSpPr>
          <p:nvPr>
            <p:ph type="title"/>
          </p:nvPr>
        </p:nvSpPr>
        <p:spPr>
          <a:xfrm>
            <a:off x="1653363" y="365760"/>
            <a:ext cx="9367203" cy="1188720"/>
          </a:xfrm>
        </p:spPr>
        <p:txBody>
          <a:bodyPr vert="horz" lIns="91440" tIns="45720" rIns="91440" bIns="45720" rtlCol="0" anchor="ctr">
            <a:normAutofit/>
          </a:bodyPr>
          <a:lstStyle/>
          <a:p>
            <a:pPr marL="0" marR="0" lvl="0" indent="0" fontAlgn="auto">
              <a:spcAft>
                <a:spcPts val="0"/>
              </a:spcAft>
              <a:buClrTx/>
              <a:buSzTx/>
              <a:tabLst/>
              <a:defRPr/>
            </a:pPr>
            <a:r>
              <a:rPr lang="en-US" b="1" kern="1200" dirty="0">
                <a:solidFill>
                  <a:schemeClr val="tx1"/>
                </a:solidFill>
                <a:latin typeface="Noto Sans" panose="020B0502040504020204"/>
              </a:rPr>
              <a:t>Technologies Used</a:t>
            </a:r>
            <a:endParaRPr kumimoji="0" lang="en-US" b="1" i="0" u="none" strike="noStrike" kern="1200" cap="none" spc="0" normalizeH="0" baseline="0" noProof="0" dirty="0">
              <a:ln>
                <a:noFill/>
              </a:ln>
              <a:solidFill>
                <a:schemeClr val="tx1"/>
              </a:solidFill>
              <a:effectLst/>
              <a:uLnTx/>
              <a:uFillTx/>
              <a:latin typeface="Noto Sans" panose="020B0502040504020204"/>
            </a:endParaRPr>
          </a:p>
        </p:txBody>
      </p:sp>
      <p:sp>
        <p:nvSpPr>
          <p:cNvPr id="20" name="Freeform: Shape 22">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5">
              <a:lumMod val="100000"/>
              <a:lumOff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4">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Content Placeholder 17">
            <a:extLst>
              <a:ext uri="{FF2B5EF4-FFF2-40B4-BE49-F238E27FC236}">
                <a16:creationId xmlns:a16="http://schemas.microsoft.com/office/drawing/2014/main" id="{40C98583-8040-42A5-9D7F-02705F25779F}"/>
              </a:ext>
            </a:extLst>
          </p:cNvPr>
          <p:cNvSpPr>
            <a:spLocks noGrp="1"/>
          </p:cNvSpPr>
          <p:nvPr>
            <p:ph idx="1"/>
          </p:nvPr>
        </p:nvSpPr>
        <p:spPr>
          <a:xfrm>
            <a:off x="1653363" y="1920240"/>
            <a:ext cx="9561484" cy="4709160"/>
          </a:xfrm>
        </p:spPr>
        <p:txBody>
          <a:bodyPr vert="horz" lIns="91440" tIns="45720" rIns="91440" bIns="45720" rtlCol="0" anchor="t">
            <a:normAutofit lnSpcReduction="10000"/>
          </a:bodyPr>
          <a:lstStyle/>
          <a:p>
            <a:pPr marL="0" indent="0">
              <a:buNone/>
            </a:pPr>
            <a:r>
              <a:rPr lang="en-US" sz="2400" b="1" u="sng" dirty="0">
                <a:latin typeface="Constantia" panose="02030602050306030303" pitchFamily="18" charset="0"/>
              </a:rPr>
              <a:t>Technology used for the front end is :</a:t>
            </a:r>
          </a:p>
          <a:p>
            <a:pPr marL="0" indent="0">
              <a:buNone/>
            </a:pPr>
            <a:endParaRPr lang="en-US" sz="2400" b="1" u="sng" dirty="0">
              <a:latin typeface="Constantia" panose="02030602050306030303" pitchFamily="18" charset="0"/>
            </a:endParaRPr>
          </a:p>
          <a:p>
            <a:pPr>
              <a:buFontTx/>
              <a:buChar char="-"/>
            </a:pPr>
            <a:r>
              <a:rPr lang="en-US" sz="2400" dirty="0">
                <a:latin typeface="Constantia" panose="02030602050306030303" pitchFamily="18" charset="0"/>
              </a:rPr>
              <a:t>PHP</a:t>
            </a:r>
          </a:p>
          <a:p>
            <a:pPr>
              <a:buFontTx/>
              <a:buChar char="-"/>
            </a:pPr>
            <a:r>
              <a:rPr lang="en-US" sz="2400" dirty="0">
                <a:latin typeface="Constantia" panose="02030602050306030303" pitchFamily="18" charset="0"/>
              </a:rPr>
              <a:t>HTML </a:t>
            </a:r>
          </a:p>
          <a:p>
            <a:pPr>
              <a:buFontTx/>
              <a:buChar char="-"/>
            </a:pPr>
            <a:r>
              <a:rPr lang="en-US" sz="2400" dirty="0">
                <a:latin typeface="Constantia" panose="02030602050306030303" pitchFamily="18" charset="0"/>
              </a:rPr>
              <a:t>CSS</a:t>
            </a:r>
          </a:p>
          <a:p>
            <a:pPr marL="0" indent="0">
              <a:buNone/>
            </a:pPr>
            <a:endParaRPr lang="en-US" sz="2400" dirty="0">
              <a:latin typeface="Constantia" panose="02030602050306030303" pitchFamily="18" charset="0"/>
            </a:endParaRPr>
          </a:p>
          <a:p>
            <a:pPr marL="0" indent="0">
              <a:buNone/>
            </a:pPr>
            <a:r>
              <a:rPr lang="en-US" sz="2400" b="1" u="sng" dirty="0">
                <a:latin typeface="Constantia" panose="02030602050306030303" pitchFamily="18" charset="0"/>
              </a:rPr>
              <a:t>Technology used for the backend:</a:t>
            </a:r>
          </a:p>
          <a:p>
            <a:pPr marL="0" indent="0">
              <a:buNone/>
            </a:pPr>
            <a:endParaRPr lang="en-US" sz="2400" b="1" u="sng" dirty="0">
              <a:latin typeface="Constantia" panose="02030602050306030303" pitchFamily="18" charset="0"/>
            </a:endParaRPr>
          </a:p>
          <a:p>
            <a:pPr>
              <a:buFontTx/>
              <a:buChar char="-"/>
            </a:pPr>
            <a:r>
              <a:rPr lang="en-US" sz="2400" dirty="0">
                <a:latin typeface="Constantia" panose="02030602050306030303" pitchFamily="18" charset="0"/>
              </a:rPr>
              <a:t>JavaScript, jQuery</a:t>
            </a:r>
          </a:p>
          <a:p>
            <a:pPr>
              <a:buFontTx/>
              <a:buChar char="-"/>
            </a:pPr>
            <a:r>
              <a:rPr lang="en-US" sz="2400" dirty="0">
                <a:latin typeface="Constantia" panose="02030602050306030303" pitchFamily="18" charset="0"/>
              </a:rPr>
              <a:t>SQL</a:t>
            </a:r>
          </a:p>
          <a:p>
            <a:pPr>
              <a:buFontTx/>
              <a:buChar char="-"/>
            </a:pPr>
            <a:r>
              <a:rPr lang="en-US" sz="2400" dirty="0">
                <a:latin typeface="Constantia" panose="02030602050306030303" pitchFamily="18" charset="0"/>
              </a:rPr>
              <a:t>PHP</a:t>
            </a:r>
          </a:p>
        </p:txBody>
      </p:sp>
    </p:spTree>
    <p:extLst>
      <p:ext uri="{BB962C8B-B14F-4D97-AF65-F5344CB8AC3E}">
        <p14:creationId xmlns:p14="http://schemas.microsoft.com/office/powerpoint/2010/main" val="1323071482"/>
      </p:ext>
    </p:extLst>
  </p:cSld>
  <p:clrMapOvr>
    <a:masterClrMapping/>
  </p:clrMapOvr>
</p:sld>
</file>

<file path=ppt/theme/theme1.xml><?xml version="1.0" encoding="utf-8"?>
<a:theme xmlns:a="http://schemas.openxmlformats.org/drawingml/2006/main" name="Office Theme">
  <a:themeElements>
    <a:clrScheme name="Custom 5">
      <a:dk1>
        <a:srgbClr val="282F39"/>
      </a:dk1>
      <a:lt1>
        <a:srgbClr val="FFFFFF"/>
      </a:lt1>
      <a:dk2>
        <a:srgbClr val="000000"/>
      </a:dk2>
      <a:lt2>
        <a:srgbClr val="EEEEEE"/>
      </a:lt2>
      <a:accent1>
        <a:srgbClr val="C2C923"/>
      </a:accent1>
      <a:accent2>
        <a:srgbClr val="42AFB6"/>
      </a:accent2>
      <a:accent3>
        <a:srgbClr val="074D67"/>
      </a:accent3>
      <a:accent4>
        <a:srgbClr val="CB1B4A"/>
      </a:accent4>
      <a:accent5>
        <a:srgbClr val="FCB414"/>
      </a:accent5>
      <a:accent6>
        <a:srgbClr val="007A7D"/>
      </a:accent6>
      <a:hlink>
        <a:srgbClr val="1EB7EF"/>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19924</TotalTime>
  <Words>293</Words>
  <Application>Microsoft Office PowerPoint</Application>
  <PresentationFormat>Widescreen</PresentationFormat>
  <Paragraphs>50</Paragraphs>
  <Slides>11</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Calibri Light</vt:lpstr>
      <vt:lpstr>Constantia</vt:lpstr>
      <vt:lpstr>Noto Sans</vt:lpstr>
      <vt:lpstr>Wingdings</vt:lpstr>
      <vt:lpstr>Office Theme</vt:lpstr>
      <vt:lpstr>PowerPoint Presentation</vt:lpstr>
      <vt:lpstr>PowerPoint Presentation</vt:lpstr>
      <vt:lpstr>Presentation Outline</vt:lpstr>
      <vt:lpstr>Problem Statement</vt:lpstr>
      <vt:lpstr>Project Objective</vt:lpstr>
      <vt:lpstr>Proposed Solution</vt:lpstr>
      <vt:lpstr>Solution Design/Architecture </vt:lpstr>
      <vt:lpstr>Solution Design/Architecture </vt:lpstr>
      <vt:lpstr>Technologies Used</vt:lpstr>
      <vt:lpstr>PowerPoint Presentation</vt:lpstr>
      <vt:lpstr>Live Project 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Igor</dc:creator>
  <cp:lastModifiedBy>Lerato Tlhako</cp:lastModifiedBy>
  <cp:revision>1163</cp:revision>
  <dcterms:created xsi:type="dcterms:W3CDTF">2017-12-05T16:25:52Z</dcterms:created>
  <dcterms:modified xsi:type="dcterms:W3CDTF">2021-05-29T13:35:38Z</dcterms:modified>
</cp:coreProperties>
</file>